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90" r:id="rId3"/>
    <p:sldMasterId id="2147483713" r:id="rId4"/>
    <p:sldMasterId id="2147483735" r:id="rId5"/>
  </p:sldMasterIdLst>
  <p:notesMasterIdLst>
    <p:notesMasterId r:id="rId19"/>
  </p:notesMasterIdLst>
  <p:handoutMasterIdLst>
    <p:handoutMasterId r:id="rId20"/>
  </p:handoutMasterIdLst>
  <p:sldIdLst>
    <p:sldId id="396" r:id="rId6"/>
    <p:sldId id="343" r:id="rId7"/>
    <p:sldId id="571" r:id="rId8"/>
    <p:sldId id="573" r:id="rId9"/>
    <p:sldId id="468" r:id="rId10"/>
    <p:sldId id="391" r:id="rId11"/>
    <p:sldId id="365" r:id="rId12"/>
    <p:sldId id="578" r:id="rId13"/>
    <p:sldId id="577" r:id="rId14"/>
    <p:sldId id="581" r:id="rId15"/>
    <p:sldId id="582" r:id="rId16"/>
    <p:sldId id="580" r:id="rId17"/>
    <p:sldId id="575" r:id="rId18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10" autoAdjust="0"/>
  </p:normalViewPr>
  <p:slideViewPr>
    <p:cSldViewPr>
      <p:cViewPr varScale="1">
        <p:scale>
          <a:sx n="75" d="100"/>
          <a:sy n="75" d="100"/>
        </p:scale>
        <p:origin x="-10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Resources/Newsletter/tabid/1385/language/en-GB/Default.aspx" TargetMode="External"/><Relationship Id="rId2" Type="http://schemas.openxmlformats.org/officeDocument/2006/relationships/hyperlink" Target="http://edl.ecml.at/Home/tabid/1455/language/en-GB/Default.aspx" TargetMode="External"/><Relationship Id="rId1" Type="http://schemas.openxmlformats.org/officeDocument/2006/relationships/hyperlink" Target="http://www.ecml.at/Resources/Resources-Overview/tabid/220/language/en-GB/Default.aspx" TargetMode="External"/><Relationship Id="rId6" Type="http://schemas.openxmlformats.org/officeDocument/2006/relationships/hyperlink" Target="http://www.ecml.at/Aboutus/professionalnetworkforum/tabid/137/language/en-GB/Default.aspx" TargetMode="External"/><Relationship Id="rId5" Type="http://schemas.openxmlformats.org/officeDocument/2006/relationships/hyperlink" Target="http://www.ecml.at/TrainingConsultancy/TrainingConsultancy-Overview/tabid/1764/language/en-GB/Default.aspx" TargetMode="External"/><Relationship Id="rId4" Type="http://schemas.openxmlformats.org/officeDocument/2006/relationships/hyperlink" Target="http://www.ecml.at/Home/tabid/59/language/en-GB/Default.asp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TrainingConsultancy/TrainingConsultancy-Overview/tabid/1764/language/en-GB/Default.aspx" TargetMode="External"/><Relationship Id="rId2" Type="http://schemas.openxmlformats.org/officeDocument/2006/relationships/hyperlink" Target="http://www.ecml.at/Resources/Resources-Overview/tabid/220/language/en-GB/Default.aspx" TargetMode="External"/><Relationship Id="rId1" Type="http://schemas.openxmlformats.org/officeDocument/2006/relationships/hyperlink" Target="http://www.ecml.at/Aboutus/professionalnetworkforum/tabid/137/language/en-GB/Default.aspx" TargetMode="External"/><Relationship Id="rId6" Type="http://schemas.openxmlformats.org/officeDocument/2006/relationships/hyperlink" Target="http://www.ecml.at/Home/tabid/59/language/en-GB/Default.aspx" TargetMode="External"/><Relationship Id="rId5" Type="http://schemas.openxmlformats.org/officeDocument/2006/relationships/hyperlink" Target="http://www.ecml.at/Resources/Newsletter/tabid/1385/language/en-GB/Default.aspx" TargetMode="External"/><Relationship Id="rId4" Type="http://schemas.openxmlformats.org/officeDocument/2006/relationships/hyperlink" Target="http://edl.ecml.at/Home/tabid/1455/language/en-GB/Default.asp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229184-EA14-4FCF-85CE-DF0766317FEA}" type="doc">
      <dgm:prSet loTypeId="urn:microsoft.com/office/officeart/2005/8/layout/radial5" loCatId="cycle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de-AT"/>
        </a:p>
      </dgm:t>
    </dgm:pt>
    <dgm:pt modelId="{DA4599F0-420D-4A79-BB30-38B107273B9D}">
      <dgm:prSet phldrT="[Text]" custT="1"/>
      <dgm:spPr>
        <a:ln>
          <a:noFill/>
        </a:ln>
      </dgm:spPr>
      <dgm:t>
        <a:bodyPr/>
        <a:lstStyle/>
        <a:p>
          <a:pPr algn="ctr"/>
          <a:r>
            <a:rPr lang="fr-FR" sz="1600" b="1" dirty="0" smtClean="0">
              <a:latin typeface="Arial" panose="020B0604020202020204" pitchFamily="34" charset="0"/>
              <a:cs typeface="Arial" panose="020B0604020202020204" pitchFamily="34" charset="0"/>
            </a:rPr>
            <a:t>ECML key services</a:t>
          </a:r>
          <a:endParaRPr lang="de-AT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F3DF09-66A8-4E68-B600-9E1304D4C1CE}" type="parTrans" cxnId="{E048310B-7011-48DA-9293-1F0DD0858E03}">
      <dgm:prSet/>
      <dgm:spPr/>
      <dgm:t>
        <a:bodyPr/>
        <a:lstStyle/>
        <a:p>
          <a:pPr algn="ctr"/>
          <a:endParaRPr lang="de-AT"/>
        </a:p>
      </dgm:t>
    </dgm:pt>
    <dgm:pt modelId="{1EC95444-B575-49AF-A366-8DB311261E8C}" type="sibTrans" cxnId="{E048310B-7011-48DA-9293-1F0DD0858E03}">
      <dgm:prSet/>
      <dgm:spPr/>
      <dgm:t>
        <a:bodyPr/>
        <a:lstStyle/>
        <a:p>
          <a:pPr algn="ctr"/>
          <a:endParaRPr lang="de-AT"/>
        </a:p>
      </dgm:t>
    </dgm:pt>
    <dgm:pt modelId="{E86788E4-852C-4669-879C-D27EFBC7EB8A}">
      <dgm:prSet phldrT="[Text]" custT="1"/>
      <dgm:spPr>
        <a:ln>
          <a:noFill/>
        </a:ln>
      </dgm:spPr>
      <dgm:t>
        <a:bodyPr/>
        <a:lstStyle/>
        <a:p>
          <a:pPr algn="ctr"/>
          <a:r>
            <a:rPr lang="de-AT" sz="1400" b="0" dirty="0" smtClean="0">
              <a:latin typeface="Arial" panose="020B0604020202020204" pitchFamily="34" charset="0"/>
              <a:cs typeface="Arial" panose="020B0604020202020204" pitchFamily="34" charset="0"/>
            </a:rPr>
            <a:t>Future-</a:t>
          </a:r>
          <a:r>
            <a:rPr lang="de-AT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proofing</a:t>
          </a:r>
          <a:r>
            <a:rPr lang="de-AT" sz="1400" b="0" dirty="0" smtClean="0">
              <a:latin typeface="Arial" panose="020B0604020202020204" pitchFamily="34" charset="0"/>
              <a:cs typeface="Arial" panose="020B0604020202020204" pitchFamily="34" charset="0"/>
            </a:rPr>
            <a:t>: innovative </a:t>
          </a:r>
          <a:r>
            <a:rPr lang="de-AT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  <a:endParaRPr lang="de-AT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94003E-5272-42AE-A762-77141BAB6942}" type="parTrans" cxnId="{1A4EBD5A-62CE-40AE-A9AE-6C5255088B98}">
      <dgm:prSet/>
      <dgm:spPr/>
      <dgm:t>
        <a:bodyPr/>
        <a:lstStyle/>
        <a:p>
          <a:pPr algn="ctr"/>
          <a:endParaRPr lang="de-AT"/>
        </a:p>
      </dgm:t>
    </dgm:pt>
    <dgm:pt modelId="{ADE1AB4B-5F11-4A52-9044-FEBF86D58031}" type="sibTrans" cxnId="{1A4EBD5A-62CE-40AE-A9AE-6C5255088B98}">
      <dgm:prSet/>
      <dgm:spPr/>
      <dgm:t>
        <a:bodyPr/>
        <a:lstStyle/>
        <a:p>
          <a:pPr algn="ctr"/>
          <a:endParaRPr lang="de-AT"/>
        </a:p>
      </dgm:t>
    </dgm:pt>
    <dgm:pt modelId="{134E360F-9087-4813-9F1D-76640259B17C}">
      <dgm:prSet phldrT="[Text]" custT="1"/>
      <dgm:spPr>
        <a:ln>
          <a:noFill/>
        </a:ln>
      </dgm:spPr>
      <dgm:t>
        <a:bodyPr/>
        <a:lstStyle/>
        <a:p>
          <a:pPr algn="ctr"/>
          <a:r>
            <a:rPr lang="de-AT" sz="1400" b="0" dirty="0" smtClean="0">
              <a:latin typeface="Arial" panose="020B0604020202020204" pitchFamily="34" charset="0"/>
              <a:cs typeface="Arial" panose="020B0604020202020204" pitchFamily="34" charset="0"/>
            </a:rPr>
            <a:t>Providing </a:t>
          </a:r>
          <a:r>
            <a:rPr lang="de-AT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practical</a:t>
          </a:r>
          <a:r>
            <a:rPr lang="de-AT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1400" b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tools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and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resources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past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AT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1413C-C4AB-4822-B4F4-8F7F83EB47DB}" type="parTrans" cxnId="{60A2831F-9C6D-415E-B978-418715E8E6F1}">
      <dgm:prSet/>
      <dgm:spPr/>
      <dgm:t>
        <a:bodyPr/>
        <a:lstStyle/>
        <a:p>
          <a:pPr algn="ctr"/>
          <a:endParaRPr lang="de-AT"/>
        </a:p>
      </dgm:t>
    </dgm:pt>
    <dgm:pt modelId="{38533DC7-5B0F-4EF9-9997-B840B2898DFE}" type="sibTrans" cxnId="{60A2831F-9C6D-415E-B978-418715E8E6F1}">
      <dgm:prSet/>
      <dgm:spPr/>
      <dgm:t>
        <a:bodyPr/>
        <a:lstStyle/>
        <a:p>
          <a:pPr algn="ctr"/>
          <a:endParaRPr lang="de-AT"/>
        </a:p>
      </dgm:t>
    </dgm:pt>
    <dgm:pt modelId="{1F5988E9-867E-4474-983B-EC57B2C478BA}">
      <dgm:prSet phldrT="[Text]" custT="1"/>
      <dgm:spPr>
        <a:ln>
          <a:noFill/>
        </a:ln>
      </dgm:spPr>
      <dgm:t>
        <a:bodyPr/>
        <a:lstStyle/>
        <a:p>
          <a:pPr algn="ctr"/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Celebrating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languages</a:t>
          </a:r>
          <a:r>
            <a:rPr lang="fr-FR" sz="1400" b="0" baseline="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European Day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of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Languages</a:t>
          </a:r>
          <a:endParaRPr lang="de-AT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5F2318-D6F3-40FD-A9AF-6AD3A0CBF3EA}" type="parTrans" cxnId="{D5A6FC50-5070-4459-9519-0177537ED9F7}">
      <dgm:prSet/>
      <dgm:spPr/>
      <dgm:t>
        <a:bodyPr/>
        <a:lstStyle/>
        <a:p>
          <a:pPr algn="ctr"/>
          <a:endParaRPr lang="de-AT"/>
        </a:p>
      </dgm:t>
    </dgm:pt>
    <dgm:pt modelId="{5EBF7C24-FA3C-4021-B2FD-51988613720E}" type="sibTrans" cxnId="{D5A6FC50-5070-4459-9519-0177537ED9F7}">
      <dgm:prSet/>
      <dgm:spPr/>
      <dgm:t>
        <a:bodyPr/>
        <a:lstStyle/>
        <a:p>
          <a:pPr algn="ctr"/>
          <a:endParaRPr lang="de-AT"/>
        </a:p>
      </dgm:t>
    </dgm:pt>
    <dgm:pt modelId="{6D6D7607-348B-4D60-BEB7-35CCC472FB29}">
      <dgm:prSet custT="1"/>
      <dgm:spPr>
        <a:ln>
          <a:noFill/>
        </a:ln>
      </dgm:spPr>
      <dgm:t>
        <a:bodyPr/>
        <a:lstStyle/>
        <a:p>
          <a:pPr algn="ctr">
            <a:spcAft>
              <a:spcPts val="0"/>
            </a:spcAft>
          </a:pP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Informing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fr-FR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newsletter</a:t>
          </a: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n-US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website</a:t>
          </a:r>
          <a:r>
            <a:rPr lang="en-US" sz="1400" b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en-US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ctr">
            <a:spcAft>
              <a:spcPts val="0"/>
            </a:spcAft>
          </a:pP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social media</a:t>
          </a:r>
          <a:endParaRPr lang="de-AT" sz="1400" b="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7926C4-89D3-455D-9236-26EB240A8142}" type="parTrans" cxnId="{B7D5C53C-03EB-45EF-979B-48A2C56C8FDD}">
      <dgm:prSet/>
      <dgm:spPr/>
      <dgm:t>
        <a:bodyPr/>
        <a:lstStyle/>
        <a:p>
          <a:pPr algn="ctr"/>
          <a:endParaRPr lang="de-AT"/>
        </a:p>
      </dgm:t>
    </dgm:pt>
    <dgm:pt modelId="{F3A2DAE4-C048-4CE4-9A74-16F39D7C9C11}" type="sibTrans" cxnId="{B7D5C53C-03EB-45EF-979B-48A2C56C8FDD}">
      <dgm:prSet/>
      <dgm:spPr/>
      <dgm:t>
        <a:bodyPr/>
        <a:lstStyle/>
        <a:p>
          <a:pPr algn="ctr"/>
          <a:endParaRPr lang="de-AT"/>
        </a:p>
      </dgm:t>
    </dgm:pt>
    <dgm:pt modelId="{42CE8B56-CA6B-49C4-B4CD-FA162A5F3136}">
      <dgm:prSet custT="1"/>
      <dgm:spPr>
        <a:ln>
          <a:noFill/>
        </a:ln>
      </dgm:spPr>
      <dgm:t>
        <a:bodyPr/>
        <a:lstStyle/>
        <a:p>
          <a:pPr algn="ctr">
            <a:spcAft>
              <a:spcPts val="0"/>
            </a:spcAft>
          </a:pPr>
          <a:r>
            <a:rPr lang="en-US" sz="1400" dirty="0" smtClean="0">
              <a:latin typeface="+mn-lt"/>
            </a:rPr>
            <a:t>Addressing national </a:t>
          </a:r>
          <a:r>
            <a:rPr lang="en-US" sz="1400" b="0" dirty="0" smtClean="0">
              <a:latin typeface="+mn-lt"/>
            </a:rPr>
            <a:t>needs: </a:t>
          </a:r>
        </a:p>
        <a:p>
          <a:pPr algn="ctr">
            <a:spcAft>
              <a:spcPts val="0"/>
            </a:spcAft>
          </a:pP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/>
            </a:rPr>
            <a:t>training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/>
            </a:rPr>
            <a:t>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/>
            </a:rPr>
            <a:t>and</a:t>
          </a:r>
          <a:r>
            <a:rPr lang="de-AT" sz="1400" b="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/>
            </a:rPr>
            <a:t> </a:t>
          </a:r>
          <a:r>
            <a:rPr lang="de-AT" sz="1400" b="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/>
            </a:rPr>
            <a:t>consultancy</a:t>
          </a:r>
          <a:endParaRPr lang="de-AT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8E9C7E-6FF8-49C8-8469-80B4161A37B3}" type="parTrans" cxnId="{50EEB759-AD6D-494E-AA2D-D7A03556B0BD}">
      <dgm:prSet/>
      <dgm:spPr/>
      <dgm:t>
        <a:bodyPr/>
        <a:lstStyle/>
        <a:p>
          <a:pPr algn="ctr"/>
          <a:endParaRPr lang="de-AT" dirty="0"/>
        </a:p>
      </dgm:t>
    </dgm:pt>
    <dgm:pt modelId="{9BFD62D7-DF2C-4CEC-9FA1-165CC8FEA0A7}" type="sibTrans" cxnId="{50EEB759-AD6D-494E-AA2D-D7A03556B0BD}">
      <dgm:prSet/>
      <dgm:spPr/>
      <dgm:t>
        <a:bodyPr/>
        <a:lstStyle/>
        <a:p>
          <a:pPr algn="ctr"/>
          <a:endParaRPr lang="de-AT"/>
        </a:p>
      </dgm:t>
    </dgm:pt>
    <dgm:pt modelId="{2251BF32-2736-4601-AB07-CDF42F2CA467}">
      <dgm:prSet custT="1"/>
      <dgm:spPr>
        <a:solidFill>
          <a:schemeClr val="accent5">
            <a:lumMod val="75000"/>
          </a:schemeClr>
        </a:solidFill>
        <a:ln>
          <a:noFill/>
        </a:ln>
      </dgm:spPr>
      <dgm:t>
        <a:bodyPr/>
        <a:lstStyle/>
        <a:p>
          <a:pPr algn="ctr"/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Disseminating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mediation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conferences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and national support </a:t>
          </a: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events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AT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935A0C-03F8-44BB-868E-F46E12881B47}" type="parTrans" cxnId="{60110C33-0DB1-4E1A-A97E-820197A359C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de-AT"/>
        </a:p>
      </dgm:t>
    </dgm:pt>
    <dgm:pt modelId="{737131B1-011E-4450-8E6C-1052788219FA}" type="sibTrans" cxnId="{60110C33-0DB1-4E1A-A97E-820197A359C1}">
      <dgm:prSet/>
      <dgm:spPr/>
      <dgm:t>
        <a:bodyPr/>
        <a:lstStyle/>
        <a:p>
          <a:pPr algn="ctr"/>
          <a:endParaRPr lang="de-AT"/>
        </a:p>
      </dgm:t>
    </dgm:pt>
    <dgm:pt modelId="{7E32BB88-6A59-4593-841A-F1927E623925}">
      <dgm:prSet custT="1"/>
      <dgm:spPr>
        <a:ln>
          <a:noFill/>
        </a:ln>
      </dgm:spPr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Building </a:t>
          </a: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networks </a:t>
          </a:r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6"/>
            </a:rPr>
            <a:t>partnerships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: international, </a:t>
          </a:r>
          <a:r>
            <a:rPr lang="fr-FR" sz="1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European</a:t>
          </a:r>
          <a:r>
            <a:rPr lang="fr-FR" sz="1400" b="0" dirty="0" smtClean="0">
              <a:latin typeface="Arial" panose="020B0604020202020204" pitchFamily="34" charset="0"/>
              <a:cs typeface="Arial" panose="020B0604020202020204" pitchFamily="34" charset="0"/>
            </a:rPr>
            <a:t> and national</a:t>
          </a:r>
          <a:endParaRPr lang="fr-FR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76D8A9-E4D3-45EA-947E-B945BE211C5A}" type="parTrans" cxnId="{A6AA368A-1A15-412B-BD75-829BEFE1978D}">
      <dgm:prSet/>
      <dgm:spPr/>
      <dgm:t>
        <a:bodyPr/>
        <a:lstStyle/>
        <a:p>
          <a:endParaRPr lang="fr-FR"/>
        </a:p>
      </dgm:t>
    </dgm:pt>
    <dgm:pt modelId="{CFA4C4E3-A844-4CCB-B59C-94BCFD6B7065}" type="sibTrans" cxnId="{A6AA368A-1A15-412B-BD75-829BEFE1978D}">
      <dgm:prSet/>
      <dgm:spPr/>
      <dgm:t>
        <a:bodyPr/>
        <a:lstStyle/>
        <a:p>
          <a:endParaRPr lang="fr-FR"/>
        </a:p>
      </dgm:t>
    </dgm:pt>
    <dgm:pt modelId="{38DBB258-328F-420F-9D02-0CAB541DB6EB}">
      <dgm:prSet/>
      <dgm:spPr/>
      <dgm:t>
        <a:bodyPr/>
        <a:lstStyle/>
        <a:p>
          <a:pPr algn="ctr"/>
          <a:endParaRPr lang="de-AT" dirty="0"/>
        </a:p>
      </dgm:t>
    </dgm:pt>
    <dgm:pt modelId="{0BCDBBFB-739E-4773-873D-CA0478FDF825}" type="sibTrans" cxnId="{A8545AE2-F463-48B0-A2F6-DFBDDE651B08}">
      <dgm:prSet/>
      <dgm:spPr/>
      <dgm:t>
        <a:bodyPr/>
        <a:lstStyle/>
        <a:p>
          <a:pPr algn="ctr"/>
          <a:endParaRPr lang="de-AT"/>
        </a:p>
      </dgm:t>
    </dgm:pt>
    <dgm:pt modelId="{EE5E5C6A-B691-461B-A4EC-EB7E769D9259}" type="parTrans" cxnId="{A8545AE2-F463-48B0-A2F6-DFBDDE651B08}">
      <dgm:prSet/>
      <dgm:spPr/>
      <dgm:t>
        <a:bodyPr/>
        <a:lstStyle/>
        <a:p>
          <a:pPr algn="ctr"/>
          <a:endParaRPr lang="de-AT"/>
        </a:p>
      </dgm:t>
    </dgm:pt>
    <dgm:pt modelId="{55EAF59E-9845-4F09-9CB9-1B9F3444638B}" type="pres">
      <dgm:prSet presAssocID="{22229184-EA14-4FCF-85CE-DF0766317F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D3AE6E7-DCF8-45C0-B1B7-7ABAFD9D772D}" type="pres">
      <dgm:prSet presAssocID="{DA4599F0-420D-4A79-BB30-38B107273B9D}" presName="centerShape" presStyleLbl="node0" presStyleIdx="0" presStyleCnt="1" custScaleX="143817" custScaleY="60562" custLinFactNeighborX="2645" custLinFactNeighborY="2119"/>
      <dgm:spPr>
        <a:prstGeom prst="ellipse">
          <a:avLst/>
        </a:prstGeom>
      </dgm:spPr>
      <dgm:t>
        <a:bodyPr/>
        <a:lstStyle/>
        <a:p>
          <a:endParaRPr lang="de-AT"/>
        </a:p>
      </dgm:t>
    </dgm:pt>
    <dgm:pt modelId="{E4C40DEC-6CE8-4ECB-95C0-F7A73DC90475}" type="pres">
      <dgm:prSet presAssocID="{B294003E-5272-42AE-A762-77141BAB6942}" presName="parTrans" presStyleLbl="sibTrans2D1" presStyleIdx="0" presStyleCnt="7" custAng="60000" custScaleX="145401" custScaleY="66963" custLinFactNeighborX="8094" custLinFactNeighborY="-3646"/>
      <dgm:spPr/>
      <dgm:t>
        <a:bodyPr/>
        <a:lstStyle/>
        <a:p>
          <a:endParaRPr lang="de-AT"/>
        </a:p>
      </dgm:t>
    </dgm:pt>
    <dgm:pt modelId="{C5AFF82C-6184-42F7-844B-9135AD1047CB}" type="pres">
      <dgm:prSet presAssocID="{B294003E-5272-42AE-A762-77141BAB6942}" presName="connectorText" presStyleLbl="sibTrans2D1" presStyleIdx="0" presStyleCnt="7"/>
      <dgm:spPr/>
      <dgm:t>
        <a:bodyPr/>
        <a:lstStyle/>
        <a:p>
          <a:endParaRPr lang="de-AT"/>
        </a:p>
      </dgm:t>
    </dgm:pt>
    <dgm:pt modelId="{3F7F65D2-79D7-49B2-8512-7EB84331004D}" type="pres">
      <dgm:prSet presAssocID="{E86788E4-852C-4669-879C-D27EFBC7EB8A}" presName="node" presStyleLbl="node1" presStyleIdx="0" presStyleCnt="7" custAng="0" custScaleX="186538" custScaleY="124359" custRadScaleRad="79595" custRadScaleInc="1709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AT"/>
        </a:p>
      </dgm:t>
    </dgm:pt>
    <dgm:pt modelId="{13A7A26E-47E3-4961-A18B-1383B29FBB62}" type="pres">
      <dgm:prSet presAssocID="{9C76D8A9-E4D3-45EA-947E-B945BE211C5A}" presName="parTrans" presStyleLbl="sibTrans2D1" presStyleIdx="1" presStyleCnt="7" custAng="60000" custScaleX="135522" custScaleY="66963" custLinFactNeighborX="-28493" custLinFactNeighborY="-20807"/>
      <dgm:spPr/>
      <dgm:t>
        <a:bodyPr/>
        <a:lstStyle/>
        <a:p>
          <a:endParaRPr lang="de-AT"/>
        </a:p>
      </dgm:t>
    </dgm:pt>
    <dgm:pt modelId="{71A72C62-23CB-4549-B596-6C532ED8FAE1}" type="pres">
      <dgm:prSet presAssocID="{9C76D8A9-E4D3-45EA-947E-B945BE211C5A}" presName="connectorText" presStyleLbl="sibTrans2D1" presStyleIdx="1" presStyleCnt="7"/>
      <dgm:spPr/>
      <dgm:t>
        <a:bodyPr/>
        <a:lstStyle/>
        <a:p>
          <a:endParaRPr lang="de-AT"/>
        </a:p>
      </dgm:t>
    </dgm:pt>
    <dgm:pt modelId="{C9093056-908A-4235-B87A-BB8AFE6B882B}" type="pres">
      <dgm:prSet presAssocID="{7E32BB88-6A59-4593-841A-F1927E623925}" presName="node" presStyleLbl="node1" presStyleIdx="1" presStyleCnt="7" custAng="0" custScaleX="186538" custScaleY="124359" custRadScaleRad="112814" custRadScaleInc="3891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fr-FR"/>
        </a:p>
      </dgm:t>
    </dgm:pt>
    <dgm:pt modelId="{ED347095-C42F-477C-A5C8-143135A88437}" type="pres">
      <dgm:prSet presAssocID="{56F1413C-C4AB-4822-B4F4-8F7F83EB47DB}" presName="parTrans" presStyleLbl="sibTrans2D1" presStyleIdx="2" presStyleCnt="7" custAng="60000" custScaleX="127830" custScaleY="65837" custLinFactNeighborX="-9399" custLinFactNeighborY="5019"/>
      <dgm:spPr/>
      <dgm:t>
        <a:bodyPr/>
        <a:lstStyle/>
        <a:p>
          <a:endParaRPr lang="de-AT"/>
        </a:p>
      </dgm:t>
    </dgm:pt>
    <dgm:pt modelId="{1927A1B5-4D52-4155-81D1-6D50A7D470FA}" type="pres">
      <dgm:prSet presAssocID="{56F1413C-C4AB-4822-B4F4-8F7F83EB47DB}" presName="connectorText" presStyleLbl="sibTrans2D1" presStyleIdx="2" presStyleCnt="7"/>
      <dgm:spPr/>
      <dgm:t>
        <a:bodyPr/>
        <a:lstStyle/>
        <a:p>
          <a:endParaRPr lang="de-AT"/>
        </a:p>
      </dgm:t>
    </dgm:pt>
    <dgm:pt modelId="{FBD6D10A-35B0-4954-9748-1D25688F988B}" type="pres">
      <dgm:prSet presAssocID="{134E360F-9087-4813-9F1D-76640259B17C}" presName="node" presStyleLbl="node1" presStyleIdx="2" presStyleCnt="7" custAng="0" custScaleX="186538" custScaleY="124359" custRadScaleRad="128108" custRadScaleInc="-1631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AT"/>
        </a:p>
      </dgm:t>
    </dgm:pt>
    <dgm:pt modelId="{D477B9C7-03AA-4CD0-83C5-9624FE74379F}" type="pres">
      <dgm:prSet presAssocID="{FA8E9C7E-6FF8-49C8-8469-80B4161A37B3}" presName="parTrans" presStyleLbl="sibTrans2D1" presStyleIdx="3" presStyleCnt="7" custAng="60000" custScaleX="137176" custScaleY="66963" custLinFactNeighborX="-7219" custLinFactNeighborY="2420"/>
      <dgm:spPr/>
      <dgm:t>
        <a:bodyPr/>
        <a:lstStyle/>
        <a:p>
          <a:endParaRPr lang="de-AT"/>
        </a:p>
      </dgm:t>
    </dgm:pt>
    <dgm:pt modelId="{7814936B-BEEF-4A9F-864B-AFBA551EEDD2}" type="pres">
      <dgm:prSet presAssocID="{FA8E9C7E-6FF8-49C8-8469-80B4161A37B3}" presName="connectorText" presStyleLbl="sibTrans2D1" presStyleIdx="3" presStyleCnt="7"/>
      <dgm:spPr/>
      <dgm:t>
        <a:bodyPr/>
        <a:lstStyle/>
        <a:p>
          <a:endParaRPr lang="de-AT"/>
        </a:p>
      </dgm:t>
    </dgm:pt>
    <dgm:pt modelId="{41A3B392-3034-4B33-86AF-F34AA2322159}" type="pres">
      <dgm:prSet presAssocID="{42CE8B56-CA6B-49C4-B4CD-FA162A5F3136}" presName="node" presStyleLbl="node1" presStyleIdx="3" presStyleCnt="7" custAng="0" custScaleX="186538" custScaleY="124359" custRadScaleRad="106699" custRadScaleInc="-529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AT"/>
        </a:p>
      </dgm:t>
    </dgm:pt>
    <dgm:pt modelId="{D99E5B37-83A9-4748-B759-AAFA1AC134E5}" type="pres">
      <dgm:prSet presAssocID="{985F2318-D6F3-40FD-A9AF-6AD3A0CBF3EA}" presName="parTrans" presStyleLbl="sibTrans2D1" presStyleIdx="4" presStyleCnt="7" custAng="60000" custScaleX="127883" custScaleY="66963" custLinFactNeighborX="24736" custLinFactNeighborY="4566"/>
      <dgm:spPr/>
      <dgm:t>
        <a:bodyPr/>
        <a:lstStyle/>
        <a:p>
          <a:endParaRPr lang="de-AT"/>
        </a:p>
      </dgm:t>
    </dgm:pt>
    <dgm:pt modelId="{D3D278BE-EEC7-47A8-8298-7E0D53E0C4A5}" type="pres">
      <dgm:prSet presAssocID="{985F2318-D6F3-40FD-A9AF-6AD3A0CBF3EA}" presName="connectorText" presStyleLbl="sibTrans2D1" presStyleIdx="4" presStyleCnt="7"/>
      <dgm:spPr/>
      <dgm:t>
        <a:bodyPr/>
        <a:lstStyle/>
        <a:p>
          <a:endParaRPr lang="de-AT"/>
        </a:p>
      </dgm:t>
    </dgm:pt>
    <dgm:pt modelId="{A9F38F5A-DBBC-48E0-A16E-A6B5E26B2F8D}" type="pres">
      <dgm:prSet presAssocID="{1F5988E9-867E-4474-983B-EC57B2C478BA}" presName="node" presStyleLbl="node1" presStyleIdx="4" presStyleCnt="7" custAng="0" custScaleX="186538" custScaleY="124359" custRadScaleRad="92586" custRadScaleInc="483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AT"/>
        </a:p>
      </dgm:t>
    </dgm:pt>
    <dgm:pt modelId="{C40395BC-7473-41C7-B3E3-20A3D0DD8EC6}" type="pres">
      <dgm:prSet presAssocID="{107926C4-89D3-455D-9236-26EB240A8142}" presName="parTrans" presStyleLbl="sibTrans2D1" presStyleIdx="5" presStyleCnt="7" custAng="60000" custScaleX="116020" custScaleY="66963" custLinFactNeighborX="5197" custLinFactNeighborY="11744"/>
      <dgm:spPr/>
      <dgm:t>
        <a:bodyPr/>
        <a:lstStyle/>
        <a:p>
          <a:endParaRPr lang="de-AT"/>
        </a:p>
      </dgm:t>
    </dgm:pt>
    <dgm:pt modelId="{FAE19292-C64C-4C86-BD79-655F9FC371F9}" type="pres">
      <dgm:prSet presAssocID="{107926C4-89D3-455D-9236-26EB240A8142}" presName="connectorText" presStyleLbl="sibTrans2D1" presStyleIdx="5" presStyleCnt="7"/>
      <dgm:spPr/>
      <dgm:t>
        <a:bodyPr/>
        <a:lstStyle/>
        <a:p>
          <a:endParaRPr lang="de-AT"/>
        </a:p>
      </dgm:t>
    </dgm:pt>
    <dgm:pt modelId="{D31B8887-B69C-433E-859C-356A42D168DE}" type="pres">
      <dgm:prSet presAssocID="{6D6D7607-348B-4D60-BEB7-35CCC472FB29}" presName="node" presStyleLbl="node1" presStyleIdx="5" presStyleCnt="7" custAng="0" custScaleX="191662" custScaleY="124359" custRadScaleRad="123353" custRadScaleInc="78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AT"/>
        </a:p>
      </dgm:t>
    </dgm:pt>
    <dgm:pt modelId="{FBC40A5D-214E-4E72-ACA6-4F43A6392AFF}" type="pres">
      <dgm:prSet presAssocID="{F2935A0C-03F8-44BB-868E-F46E12881B47}" presName="parTrans" presStyleLbl="sibTrans2D1" presStyleIdx="6" presStyleCnt="7" custAng="60000" custScaleX="130364" custScaleY="66963" custLinFactNeighborX="18172" custLinFactNeighborY="-19471"/>
      <dgm:spPr/>
      <dgm:t>
        <a:bodyPr/>
        <a:lstStyle/>
        <a:p>
          <a:endParaRPr lang="de-AT"/>
        </a:p>
      </dgm:t>
    </dgm:pt>
    <dgm:pt modelId="{65B3780D-7AF4-4494-A3E8-EF2EC86A4903}" type="pres">
      <dgm:prSet presAssocID="{F2935A0C-03F8-44BB-868E-F46E12881B47}" presName="connectorText" presStyleLbl="sibTrans2D1" presStyleIdx="6" presStyleCnt="7"/>
      <dgm:spPr/>
      <dgm:t>
        <a:bodyPr/>
        <a:lstStyle/>
        <a:p>
          <a:endParaRPr lang="de-AT"/>
        </a:p>
      </dgm:t>
    </dgm:pt>
    <dgm:pt modelId="{33940502-A9B0-4BFB-A819-8CE359E31C4A}" type="pres">
      <dgm:prSet presAssocID="{2251BF32-2736-4601-AB07-CDF42F2CA467}" presName="node" presStyleLbl="node1" presStyleIdx="6" presStyleCnt="7" custAng="0" custScaleX="186538" custScaleY="124359" custRadScaleRad="104296" custRadScaleInc="-3479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de-AT"/>
        </a:p>
      </dgm:t>
    </dgm:pt>
  </dgm:ptLst>
  <dgm:cxnLst>
    <dgm:cxn modelId="{60A2831F-9C6D-415E-B978-418715E8E6F1}" srcId="{DA4599F0-420D-4A79-BB30-38B107273B9D}" destId="{134E360F-9087-4813-9F1D-76640259B17C}" srcOrd="2" destOrd="0" parTransId="{56F1413C-C4AB-4822-B4F4-8F7F83EB47DB}" sibTransId="{38533DC7-5B0F-4EF9-9997-B840B2898DFE}"/>
    <dgm:cxn modelId="{01700B3C-BEE8-4A57-BBD6-88F85E854800}" type="presOf" srcId="{DA4599F0-420D-4A79-BB30-38B107273B9D}" destId="{7D3AE6E7-DCF8-45C0-B1B7-7ABAFD9D772D}" srcOrd="0" destOrd="0" presId="urn:microsoft.com/office/officeart/2005/8/layout/radial5"/>
    <dgm:cxn modelId="{6A9F0BDC-07BC-49AA-96F3-D0DC3A0D3E61}" type="presOf" srcId="{B294003E-5272-42AE-A762-77141BAB6942}" destId="{C5AFF82C-6184-42F7-844B-9135AD1047CB}" srcOrd="1" destOrd="0" presId="urn:microsoft.com/office/officeart/2005/8/layout/radial5"/>
    <dgm:cxn modelId="{D2532D7E-9209-4866-9969-67BA6241AEAD}" type="presOf" srcId="{985F2318-D6F3-40FD-A9AF-6AD3A0CBF3EA}" destId="{D3D278BE-EEC7-47A8-8298-7E0D53E0C4A5}" srcOrd="1" destOrd="0" presId="urn:microsoft.com/office/officeart/2005/8/layout/radial5"/>
    <dgm:cxn modelId="{60110C33-0DB1-4E1A-A97E-820197A359C1}" srcId="{DA4599F0-420D-4A79-BB30-38B107273B9D}" destId="{2251BF32-2736-4601-AB07-CDF42F2CA467}" srcOrd="6" destOrd="0" parTransId="{F2935A0C-03F8-44BB-868E-F46E12881B47}" sibTransId="{737131B1-011E-4450-8E6C-1052788219FA}"/>
    <dgm:cxn modelId="{92CBBA2D-F497-4C86-BA91-E7F3F623C19C}" type="presOf" srcId="{6D6D7607-348B-4D60-BEB7-35CCC472FB29}" destId="{D31B8887-B69C-433E-859C-356A42D168DE}" srcOrd="0" destOrd="0" presId="urn:microsoft.com/office/officeart/2005/8/layout/radial5"/>
    <dgm:cxn modelId="{7B900BCF-CB40-4131-9F3A-9E9B9553C341}" type="presOf" srcId="{1F5988E9-867E-4474-983B-EC57B2C478BA}" destId="{A9F38F5A-DBBC-48E0-A16E-A6B5E26B2F8D}" srcOrd="0" destOrd="0" presId="urn:microsoft.com/office/officeart/2005/8/layout/radial5"/>
    <dgm:cxn modelId="{EC65E44C-D89C-496C-82FC-0BABD936F8AF}" type="presOf" srcId="{107926C4-89D3-455D-9236-26EB240A8142}" destId="{C40395BC-7473-41C7-B3E3-20A3D0DD8EC6}" srcOrd="0" destOrd="0" presId="urn:microsoft.com/office/officeart/2005/8/layout/radial5"/>
    <dgm:cxn modelId="{DF19E3B3-C5BD-4B1C-AD1D-7C6D45A2FA87}" type="presOf" srcId="{F2935A0C-03F8-44BB-868E-F46E12881B47}" destId="{FBC40A5D-214E-4E72-ACA6-4F43A6392AFF}" srcOrd="0" destOrd="0" presId="urn:microsoft.com/office/officeart/2005/8/layout/radial5"/>
    <dgm:cxn modelId="{1A4EBD5A-62CE-40AE-A9AE-6C5255088B98}" srcId="{DA4599F0-420D-4A79-BB30-38B107273B9D}" destId="{E86788E4-852C-4669-879C-D27EFBC7EB8A}" srcOrd="0" destOrd="0" parTransId="{B294003E-5272-42AE-A762-77141BAB6942}" sibTransId="{ADE1AB4B-5F11-4A52-9044-FEBF86D58031}"/>
    <dgm:cxn modelId="{871928C2-ABA3-474D-9FEC-70F0F344AFBF}" type="presOf" srcId="{FA8E9C7E-6FF8-49C8-8469-80B4161A37B3}" destId="{7814936B-BEEF-4A9F-864B-AFBA551EEDD2}" srcOrd="1" destOrd="0" presId="urn:microsoft.com/office/officeart/2005/8/layout/radial5"/>
    <dgm:cxn modelId="{AC793339-2D56-47A6-919B-EA29EA4384EC}" type="presOf" srcId="{134E360F-9087-4813-9F1D-76640259B17C}" destId="{FBD6D10A-35B0-4954-9748-1D25688F988B}" srcOrd="0" destOrd="0" presId="urn:microsoft.com/office/officeart/2005/8/layout/radial5"/>
    <dgm:cxn modelId="{096BF09C-6311-4381-AAA5-C507FB688630}" type="presOf" srcId="{985F2318-D6F3-40FD-A9AF-6AD3A0CBF3EA}" destId="{D99E5B37-83A9-4748-B759-AAFA1AC134E5}" srcOrd="0" destOrd="0" presId="urn:microsoft.com/office/officeart/2005/8/layout/radial5"/>
    <dgm:cxn modelId="{A6AA368A-1A15-412B-BD75-829BEFE1978D}" srcId="{DA4599F0-420D-4A79-BB30-38B107273B9D}" destId="{7E32BB88-6A59-4593-841A-F1927E623925}" srcOrd="1" destOrd="0" parTransId="{9C76D8A9-E4D3-45EA-947E-B945BE211C5A}" sibTransId="{CFA4C4E3-A844-4CCB-B59C-94BCFD6B7065}"/>
    <dgm:cxn modelId="{A8545AE2-F463-48B0-A2F6-DFBDDE651B08}" srcId="{22229184-EA14-4FCF-85CE-DF0766317FEA}" destId="{38DBB258-328F-420F-9D02-0CAB541DB6EB}" srcOrd="1" destOrd="0" parTransId="{EE5E5C6A-B691-461B-A4EC-EB7E769D9259}" sibTransId="{0BCDBBFB-739E-4773-873D-CA0478FDF825}"/>
    <dgm:cxn modelId="{50EEB759-AD6D-494E-AA2D-D7A03556B0BD}" srcId="{DA4599F0-420D-4A79-BB30-38B107273B9D}" destId="{42CE8B56-CA6B-49C4-B4CD-FA162A5F3136}" srcOrd="3" destOrd="0" parTransId="{FA8E9C7E-6FF8-49C8-8469-80B4161A37B3}" sibTransId="{9BFD62D7-DF2C-4CEC-9FA1-165CC8FEA0A7}"/>
    <dgm:cxn modelId="{E6DDE18F-0955-4C1F-B652-EB6930C2F4CF}" type="presOf" srcId="{2251BF32-2736-4601-AB07-CDF42F2CA467}" destId="{33940502-A9B0-4BFB-A819-8CE359E31C4A}" srcOrd="0" destOrd="0" presId="urn:microsoft.com/office/officeart/2005/8/layout/radial5"/>
    <dgm:cxn modelId="{CB5B435A-96BB-4C0D-8190-910E4CFCF5F1}" type="presOf" srcId="{22229184-EA14-4FCF-85CE-DF0766317FEA}" destId="{55EAF59E-9845-4F09-9CB9-1B9F3444638B}" srcOrd="0" destOrd="0" presId="urn:microsoft.com/office/officeart/2005/8/layout/radial5"/>
    <dgm:cxn modelId="{3552FF60-44A0-4C2B-949B-88D0DA2D6C34}" type="presOf" srcId="{E86788E4-852C-4669-879C-D27EFBC7EB8A}" destId="{3F7F65D2-79D7-49B2-8512-7EB84331004D}" srcOrd="0" destOrd="0" presId="urn:microsoft.com/office/officeart/2005/8/layout/radial5"/>
    <dgm:cxn modelId="{56EBB38D-DB9E-4355-9A82-6F416F5873F7}" type="presOf" srcId="{9C76D8A9-E4D3-45EA-947E-B945BE211C5A}" destId="{13A7A26E-47E3-4961-A18B-1383B29FBB62}" srcOrd="0" destOrd="0" presId="urn:microsoft.com/office/officeart/2005/8/layout/radial5"/>
    <dgm:cxn modelId="{B7D5C53C-03EB-45EF-979B-48A2C56C8FDD}" srcId="{DA4599F0-420D-4A79-BB30-38B107273B9D}" destId="{6D6D7607-348B-4D60-BEB7-35CCC472FB29}" srcOrd="5" destOrd="0" parTransId="{107926C4-89D3-455D-9236-26EB240A8142}" sibTransId="{F3A2DAE4-C048-4CE4-9A74-16F39D7C9C11}"/>
    <dgm:cxn modelId="{837A1AC6-6F34-4667-BF2D-F89202BA0996}" type="presOf" srcId="{42CE8B56-CA6B-49C4-B4CD-FA162A5F3136}" destId="{41A3B392-3034-4B33-86AF-F34AA2322159}" srcOrd="0" destOrd="0" presId="urn:microsoft.com/office/officeart/2005/8/layout/radial5"/>
    <dgm:cxn modelId="{1A9791A3-3873-4519-A4AA-42249A8BB698}" type="presOf" srcId="{B294003E-5272-42AE-A762-77141BAB6942}" destId="{E4C40DEC-6CE8-4ECB-95C0-F7A73DC90475}" srcOrd="0" destOrd="0" presId="urn:microsoft.com/office/officeart/2005/8/layout/radial5"/>
    <dgm:cxn modelId="{960D82D0-CD91-42AC-8C06-0B718CD2990F}" type="presOf" srcId="{7E32BB88-6A59-4593-841A-F1927E623925}" destId="{C9093056-908A-4235-B87A-BB8AFE6B882B}" srcOrd="0" destOrd="0" presId="urn:microsoft.com/office/officeart/2005/8/layout/radial5"/>
    <dgm:cxn modelId="{D5A6FC50-5070-4459-9519-0177537ED9F7}" srcId="{DA4599F0-420D-4A79-BB30-38B107273B9D}" destId="{1F5988E9-867E-4474-983B-EC57B2C478BA}" srcOrd="4" destOrd="0" parTransId="{985F2318-D6F3-40FD-A9AF-6AD3A0CBF3EA}" sibTransId="{5EBF7C24-FA3C-4021-B2FD-51988613720E}"/>
    <dgm:cxn modelId="{8BFDF28B-37E3-44E7-9E49-27A057EFE65E}" type="presOf" srcId="{F2935A0C-03F8-44BB-868E-F46E12881B47}" destId="{65B3780D-7AF4-4494-A3E8-EF2EC86A4903}" srcOrd="1" destOrd="0" presId="urn:microsoft.com/office/officeart/2005/8/layout/radial5"/>
    <dgm:cxn modelId="{CC32D859-5F17-489B-A65D-3C5C385AEACE}" type="presOf" srcId="{56F1413C-C4AB-4822-B4F4-8F7F83EB47DB}" destId="{1927A1B5-4D52-4155-81D1-6D50A7D470FA}" srcOrd="1" destOrd="0" presId="urn:microsoft.com/office/officeart/2005/8/layout/radial5"/>
    <dgm:cxn modelId="{5E2B425A-0992-43BB-B6A3-9F401F137999}" type="presOf" srcId="{56F1413C-C4AB-4822-B4F4-8F7F83EB47DB}" destId="{ED347095-C42F-477C-A5C8-143135A88437}" srcOrd="0" destOrd="0" presId="urn:microsoft.com/office/officeart/2005/8/layout/radial5"/>
    <dgm:cxn modelId="{E048310B-7011-48DA-9293-1F0DD0858E03}" srcId="{22229184-EA14-4FCF-85CE-DF0766317FEA}" destId="{DA4599F0-420D-4A79-BB30-38B107273B9D}" srcOrd="0" destOrd="0" parTransId="{2EF3DF09-66A8-4E68-B600-9E1304D4C1CE}" sibTransId="{1EC95444-B575-49AF-A366-8DB311261E8C}"/>
    <dgm:cxn modelId="{45A0CD2A-DED8-42EE-AAFF-50A3ADD8F4A4}" type="presOf" srcId="{FA8E9C7E-6FF8-49C8-8469-80B4161A37B3}" destId="{D477B9C7-03AA-4CD0-83C5-9624FE74379F}" srcOrd="0" destOrd="0" presId="urn:microsoft.com/office/officeart/2005/8/layout/radial5"/>
    <dgm:cxn modelId="{1459D6E4-05D9-49D1-BB03-78E72C0018AE}" type="presOf" srcId="{9C76D8A9-E4D3-45EA-947E-B945BE211C5A}" destId="{71A72C62-23CB-4549-B596-6C532ED8FAE1}" srcOrd="1" destOrd="0" presId="urn:microsoft.com/office/officeart/2005/8/layout/radial5"/>
    <dgm:cxn modelId="{8C431D9C-DDD5-44ED-9613-F15F754597D8}" type="presOf" srcId="{107926C4-89D3-455D-9236-26EB240A8142}" destId="{FAE19292-C64C-4C86-BD79-655F9FC371F9}" srcOrd="1" destOrd="0" presId="urn:microsoft.com/office/officeart/2005/8/layout/radial5"/>
    <dgm:cxn modelId="{2B8C0F1A-F5CE-4E3D-9B87-E19B57665DEA}" type="presParOf" srcId="{55EAF59E-9845-4F09-9CB9-1B9F3444638B}" destId="{7D3AE6E7-DCF8-45C0-B1B7-7ABAFD9D772D}" srcOrd="0" destOrd="0" presId="urn:microsoft.com/office/officeart/2005/8/layout/radial5"/>
    <dgm:cxn modelId="{E107ABBF-FED9-430D-B226-EDAF78721BEF}" type="presParOf" srcId="{55EAF59E-9845-4F09-9CB9-1B9F3444638B}" destId="{E4C40DEC-6CE8-4ECB-95C0-F7A73DC90475}" srcOrd="1" destOrd="0" presId="urn:microsoft.com/office/officeart/2005/8/layout/radial5"/>
    <dgm:cxn modelId="{F76DDEBD-AACC-4CD3-8686-C53BAAD92434}" type="presParOf" srcId="{E4C40DEC-6CE8-4ECB-95C0-F7A73DC90475}" destId="{C5AFF82C-6184-42F7-844B-9135AD1047CB}" srcOrd="0" destOrd="0" presId="urn:microsoft.com/office/officeart/2005/8/layout/radial5"/>
    <dgm:cxn modelId="{3DF7A0CF-EF8F-435A-9D6F-72E5187ABFF0}" type="presParOf" srcId="{55EAF59E-9845-4F09-9CB9-1B9F3444638B}" destId="{3F7F65D2-79D7-49B2-8512-7EB84331004D}" srcOrd="2" destOrd="0" presId="urn:microsoft.com/office/officeart/2005/8/layout/radial5"/>
    <dgm:cxn modelId="{468CDD1B-5131-4AED-A135-04ADF1E5E009}" type="presParOf" srcId="{55EAF59E-9845-4F09-9CB9-1B9F3444638B}" destId="{13A7A26E-47E3-4961-A18B-1383B29FBB62}" srcOrd="3" destOrd="0" presId="urn:microsoft.com/office/officeart/2005/8/layout/radial5"/>
    <dgm:cxn modelId="{E691CB28-BB5F-4E7F-A140-AA1F595B4F38}" type="presParOf" srcId="{13A7A26E-47E3-4961-A18B-1383B29FBB62}" destId="{71A72C62-23CB-4549-B596-6C532ED8FAE1}" srcOrd="0" destOrd="0" presId="urn:microsoft.com/office/officeart/2005/8/layout/radial5"/>
    <dgm:cxn modelId="{1AC687B2-A1F8-44C4-83F4-972D87633F95}" type="presParOf" srcId="{55EAF59E-9845-4F09-9CB9-1B9F3444638B}" destId="{C9093056-908A-4235-B87A-BB8AFE6B882B}" srcOrd="4" destOrd="0" presId="urn:microsoft.com/office/officeart/2005/8/layout/radial5"/>
    <dgm:cxn modelId="{9006C050-A300-4DD5-8AA4-9E978EFDEAF3}" type="presParOf" srcId="{55EAF59E-9845-4F09-9CB9-1B9F3444638B}" destId="{ED347095-C42F-477C-A5C8-143135A88437}" srcOrd="5" destOrd="0" presId="urn:microsoft.com/office/officeart/2005/8/layout/radial5"/>
    <dgm:cxn modelId="{49947058-6309-45D5-A077-B2564E2DD023}" type="presParOf" srcId="{ED347095-C42F-477C-A5C8-143135A88437}" destId="{1927A1B5-4D52-4155-81D1-6D50A7D470FA}" srcOrd="0" destOrd="0" presId="urn:microsoft.com/office/officeart/2005/8/layout/radial5"/>
    <dgm:cxn modelId="{3E9A1EFD-05D9-4A0B-9C4C-6B3E3883FFC4}" type="presParOf" srcId="{55EAF59E-9845-4F09-9CB9-1B9F3444638B}" destId="{FBD6D10A-35B0-4954-9748-1D25688F988B}" srcOrd="6" destOrd="0" presId="urn:microsoft.com/office/officeart/2005/8/layout/radial5"/>
    <dgm:cxn modelId="{C5D04631-A4D1-45D4-896A-9950A5C5FD52}" type="presParOf" srcId="{55EAF59E-9845-4F09-9CB9-1B9F3444638B}" destId="{D477B9C7-03AA-4CD0-83C5-9624FE74379F}" srcOrd="7" destOrd="0" presId="urn:microsoft.com/office/officeart/2005/8/layout/radial5"/>
    <dgm:cxn modelId="{9EF10203-902E-4E06-80EC-B66FA9B1F9D5}" type="presParOf" srcId="{D477B9C7-03AA-4CD0-83C5-9624FE74379F}" destId="{7814936B-BEEF-4A9F-864B-AFBA551EEDD2}" srcOrd="0" destOrd="0" presId="urn:microsoft.com/office/officeart/2005/8/layout/radial5"/>
    <dgm:cxn modelId="{5A93EB43-8995-4E9A-8F80-BC796C098A05}" type="presParOf" srcId="{55EAF59E-9845-4F09-9CB9-1B9F3444638B}" destId="{41A3B392-3034-4B33-86AF-F34AA2322159}" srcOrd="8" destOrd="0" presId="urn:microsoft.com/office/officeart/2005/8/layout/radial5"/>
    <dgm:cxn modelId="{13BE8167-DD65-422B-9170-74369D4AE3B7}" type="presParOf" srcId="{55EAF59E-9845-4F09-9CB9-1B9F3444638B}" destId="{D99E5B37-83A9-4748-B759-AAFA1AC134E5}" srcOrd="9" destOrd="0" presId="urn:microsoft.com/office/officeart/2005/8/layout/radial5"/>
    <dgm:cxn modelId="{BB71CD37-477C-401F-9F95-EF677B9C07AB}" type="presParOf" srcId="{D99E5B37-83A9-4748-B759-AAFA1AC134E5}" destId="{D3D278BE-EEC7-47A8-8298-7E0D53E0C4A5}" srcOrd="0" destOrd="0" presId="urn:microsoft.com/office/officeart/2005/8/layout/radial5"/>
    <dgm:cxn modelId="{E4CC1FA1-D189-4A76-9DCE-8EFCC8107C43}" type="presParOf" srcId="{55EAF59E-9845-4F09-9CB9-1B9F3444638B}" destId="{A9F38F5A-DBBC-48E0-A16E-A6B5E26B2F8D}" srcOrd="10" destOrd="0" presId="urn:microsoft.com/office/officeart/2005/8/layout/radial5"/>
    <dgm:cxn modelId="{7D2D49FF-230D-47E8-95CA-615A65CA66DE}" type="presParOf" srcId="{55EAF59E-9845-4F09-9CB9-1B9F3444638B}" destId="{C40395BC-7473-41C7-B3E3-20A3D0DD8EC6}" srcOrd="11" destOrd="0" presId="urn:microsoft.com/office/officeart/2005/8/layout/radial5"/>
    <dgm:cxn modelId="{4DF05A20-0CCA-498C-9E0A-8A342B967C5A}" type="presParOf" srcId="{C40395BC-7473-41C7-B3E3-20A3D0DD8EC6}" destId="{FAE19292-C64C-4C86-BD79-655F9FC371F9}" srcOrd="0" destOrd="0" presId="urn:microsoft.com/office/officeart/2005/8/layout/radial5"/>
    <dgm:cxn modelId="{F3EEEC7F-064D-4FA1-8048-30C6D6CEB94B}" type="presParOf" srcId="{55EAF59E-9845-4F09-9CB9-1B9F3444638B}" destId="{D31B8887-B69C-433E-859C-356A42D168DE}" srcOrd="12" destOrd="0" presId="urn:microsoft.com/office/officeart/2005/8/layout/radial5"/>
    <dgm:cxn modelId="{8B620F76-87AE-4137-BEF2-188B24DA2953}" type="presParOf" srcId="{55EAF59E-9845-4F09-9CB9-1B9F3444638B}" destId="{FBC40A5D-214E-4E72-ACA6-4F43A6392AFF}" srcOrd="13" destOrd="0" presId="urn:microsoft.com/office/officeart/2005/8/layout/radial5"/>
    <dgm:cxn modelId="{6A015BF2-13FA-4E37-B5C8-58924990C4F4}" type="presParOf" srcId="{FBC40A5D-214E-4E72-ACA6-4F43A6392AFF}" destId="{65B3780D-7AF4-4494-A3E8-EF2EC86A4903}" srcOrd="0" destOrd="0" presId="urn:microsoft.com/office/officeart/2005/8/layout/radial5"/>
    <dgm:cxn modelId="{01BFA60A-8A3B-4D33-951C-E5CB09A0D9EF}" type="presParOf" srcId="{55EAF59E-9845-4F09-9CB9-1B9F3444638B}" destId="{33940502-A9B0-4BFB-A819-8CE359E31C4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AE6E7-DCF8-45C0-B1B7-7ABAFD9D772D}">
      <dsp:nvSpPr>
        <dsp:cNvPr id="0" name=""/>
        <dsp:cNvSpPr/>
      </dsp:nvSpPr>
      <dsp:spPr>
        <a:xfrm>
          <a:off x="3629289" y="1956488"/>
          <a:ext cx="1806809" cy="7608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ECML key services</a:t>
          </a:r>
          <a:endParaRPr lang="de-AT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3890" y="2067913"/>
        <a:ext cx="1277607" cy="538005"/>
      </dsp:txXfrm>
    </dsp:sp>
    <dsp:sp modelId="{E4C40DEC-6CE8-4ECB-95C0-F7A73DC90475}">
      <dsp:nvSpPr>
        <dsp:cNvPr id="0" name=""/>
        <dsp:cNvSpPr/>
      </dsp:nvSpPr>
      <dsp:spPr>
        <a:xfrm rot="16293396">
          <a:off x="4423470" y="1635738"/>
          <a:ext cx="257676" cy="28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>
        <a:off x="4461072" y="1731581"/>
        <a:ext cx="180373" cy="171620"/>
      </dsp:txXfrm>
    </dsp:sp>
    <dsp:sp modelId="{3F7F65D2-79D7-49B2-8512-7EB84331004D}">
      <dsp:nvSpPr>
        <dsp:cNvPr id="0" name=""/>
        <dsp:cNvSpPr/>
      </dsp:nvSpPr>
      <dsp:spPr>
        <a:xfrm>
          <a:off x="3491882" y="216031"/>
          <a:ext cx="2109171" cy="1406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Future-</a:t>
          </a:r>
          <a:r>
            <a:rPr lang="de-AT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proofing</a:t>
          </a:r>
          <a:r>
            <a:rPr lang="de-AT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: innovative </a:t>
          </a:r>
          <a:r>
            <a:rPr lang="de-AT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  <a:endParaRPr lang="de-AT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00763" y="421952"/>
        <a:ext cx="1491409" cy="994276"/>
      </dsp:txXfrm>
    </dsp:sp>
    <dsp:sp modelId="{13A7A26E-47E3-4961-A18B-1383B29FBB62}">
      <dsp:nvSpPr>
        <dsp:cNvPr id="0" name=""/>
        <dsp:cNvSpPr/>
      </dsp:nvSpPr>
      <dsp:spPr>
        <a:xfrm rot="19751279">
          <a:off x="5004208" y="1696634"/>
          <a:ext cx="263062" cy="28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5009778" y="1774052"/>
        <a:ext cx="184143" cy="171620"/>
      </dsp:txXfrm>
    </dsp:sp>
    <dsp:sp modelId="{C9093056-908A-4235-B87A-BB8AFE6B882B}">
      <dsp:nvSpPr>
        <dsp:cNvPr id="0" name=""/>
        <dsp:cNvSpPr/>
      </dsp:nvSpPr>
      <dsp:spPr>
        <a:xfrm>
          <a:off x="5068807" y="647120"/>
          <a:ext cx="2109171" cy="140611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Building </a:t>
          </a: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networks </a:t>
          </a: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and </a:t>
          </a: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partnerships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: international, </a:t>
          </a: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European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national</a:t>
          </a:r>
          <a:endParaRPr lang="fr-FR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7688" y="853041"/>
        <a:ext cx="1491409" cy="994276"/>
      </dsp:txXfrm>
    </dsp:sp>
    <dsp:sp modelId="{ED347095-C42F-477C-A5C8-143135A88437}">
      <dsp:nvSpPr>
        <dsp:cNvPr id="0" name=""/>
        <dsp:cNvSpPr/>
      </dsp:nvSpPr>
      <dsp:spPr>
        <a:xfrm rot="484380">
          <a:off x="5413735" y="2334584"/>
          <a:ext cx="105709" cy="281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>
        <a:off x="5413892" y="2388602"/>
        <a:ext cx="73996" cy="168733"/>
      </dsp:txXfrm>
    </dsp:sp>
    <dsp:sp modelId="{FBD6D10A-35B0-4954-9748-1D25688F988B}">
      <dsp:nvSpPr>
        <dsp:cNvPr id="0" name=""/>
        <dsp:cNvSpPr/>
      </dsp:nvSpPr>
      <dsp:spPr>
        <a:xfrm>
          <a:off x="5536302" y="1889234"/>
          <a:ext cx="2109171" cy="140611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Providing </a:t>
          </a:r>
          <a:r>
            <a:rPr lang="de-AT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practical</a:t>
          </a:r>
          <a:r>
            <a:rPr lang="de-AT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1400" b="0" kern="120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tools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and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resources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past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</a:rPr>
            <a:t>projects</a:t>
          </a: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45183" y="2095155"/>
        <a:ext cx="1491409" cy="994276"/>
      </dsp:txXfrm>
    </dsp:sp>
    <dsp:sp modelId="{D477B9C7-03AA-4CD0-83C5-9624FE74379F}">
      <dsp:nvSpPr>
        <dsp:cNvPr id="0" name=""/>
        <dsp:cNvSpPr/>
      </dsp:nvSpPr>
      <dsp:spPr>
        <a:xfrm rot="3148198">
          <a:off x="4775816" y="2732787"/>
          <a:ext cx="321660" cy="28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 dirty="0"/>
        </a:p>
      </dsp:txBody>
      <dsp:txXfrm>
        <a:off x="4792584" y="2755968"/>
        <a:ext cx="235850" cy="171620"/>
      </dsp:txXfrm>
    </dsp:sp>
    <dsp:sp modelId="{41A3B392-3034-4B33-86AF-F34AA2322159}">
      <dsp:nvSpPr>
        <dsp:cNvPr id="0" name=""/>
        <dsp:cNvSpPr/>
      </dsp:nvSpPr>
      <dsp:spPr>
        <a:xfrm>
          <a:off x="4535405" y="2961632"/>
          <a:ext cx="2109171" cy="14061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>
              <a:latin typeface="+mn-lt"/>
            </a:rPr>
            <a:t>Addressing national </a:t>
          </a:r>
          <a:r>
            <a:rPr lang="en-US" sz="1400" b="0" kern="1200" dirty="0" smtClean="0">
              <a:latin typeface="+mn-lt"/>
            </a:rPr>
            <a:t>needs: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training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and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3"/>
            </a:rPr>
            <a:t>consultancy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44286" y="3167553"/>
        <a:ext cx="1491409" cy="994276"/>
      </dsp:txXfrm>
    </dsp:sp>
    <dsp:sp modelId="{D99E5B37-83A9-4748-B759-AAFA1AC134E5}">
      <dsp:nvSpPr>
        <dsp:cNvPr id="0" name=""/>
        <dsp:cNvSpPr/>
      </dsp:nvSpPr>
      <dsp:spPr>
        <a:xfrm rot="7327075">
          <a:off x="4145808" y="2730925"/>
          <a:ext cx="242930" cy="28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 rot="10800000">
        <a:off x="4201621" y="2757268"/>
        <a:ext cx="170051" cy="171620"/>
      </dsp:txXfrm>
    </dsp:sp>
    <dsp:sp modelId="{A9F38F5A-DBBC-48E0-A16E-A6B5E26B2F8D}">
      <dsp:nvSpPr>
        <dsp:cNvPr id="0" name=""/>
        <dsp:cNvSpPr/>
      </dsp:nvSpPr>
      <dsp:spPr>
        <a:xfrm>
          <a:off x="2676579" y="2961627"/>
          <a:ext cx="2109171" cy="140611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Celebrating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languages</a:t>
          </a:r>
          <a:r>
            <a:rPr lang="fr-FR" sz="1400" b="0" kern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European Day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of</a:t>
          </a:r>
          <a:r>
            <a:rPr lang="de-AT" sz="1400" b="0" kern="1200" baseline="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 </a:t>
          </a:r>
          <a:r>
            <a:rPr lang="de-AT" sz="1400" b="0" kern="1200" baseline="0" dirty="0" err="1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4"/>
            </a:rPr>
            <a:t>Languages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5460" y="3167548"/>
        <a:ext cx="1491409" cy="994276"/>
      </dsp:txXfrm>
    </dsp:sp>
    <dsp:sp modelId="{C40395BC-7473-41C7-B3E3-20A3D0DD8EC6}">
      <dsp:nvSpPr>
        <dsp:cNvPr id="0" name=""/>
        <dsp:cNvSpPr/>
      </dsp:nvSpPr>
      <dsp:spPr>
        <a:xfrm rot="10243201">
          <a:off x="3504703" y="2417216"/>
          <a:ext cx="161028" cy="28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 rot="10800000">
        <a:off x="3552695" y="2470527"/>
        <a:ext cx="112720" cy="171620"/>
      </dsp:txXfrm>
    </dsp:sp>
    <dsp:sp modelId="{D31B8887-B69C-433E-859C-356A42D168DE}">
      <dsp:nvSpPr>
        <dsp:cNvPr id="0" name=""/>
        <dsp:cNvSpPr/>
      </dsp:nvSpPr>
      <dsp:spPr>
        <a:xfrm>
          <a:off x="1318198" y="2020346"/>
          <a:ext cx="2167108" cy="14061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Informing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:</a:t>
          </a:r>
          <a:endParaRPr lang="fr-FR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5"/>
            </a:rPr>
            <a:t>newsletter</a:t>
          </a: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en-US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6"/>
            </a:rPr>
            <a:t>website</a:t>
          </a:r>
          <a:r>
            <a:rPr lang="en-US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en-US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social media</a:t>
          </a:r>
          <a:endParaRPr lang="de-AT" sz="1400" b="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35564" y="2226267"/>
        <a:ext cx="1532376" cy="994276"/>
      </dsp:txXfrm>
    </dsp:sp>
    <dsp:sp modelId="{FBC40A5D-214E-4E72-ACA6-4F43A6392AFF}">
      <dsp:nvSpPr>
        <dsp:cNvPr id="0" name=""/>
        <dsp:cNvSpPr/>
      </dsp:nvSpPr>
      <dsp:spPr>
        <a:xfrm rot="12670519">
          <a:off x="3768749" y="1717265"/>
          <a:ext cx="241913" cy="2860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200" kern="1200"/>
        </a:p>
      </dsp:txBody>
      <dsp:txXfrm rot="10800000">
        <a:off x="3836083" y="1793255"/>
        <a:ext cx="169339" cy="171620"/>
      </dsp:txXfrm>
    </dsp:sp>
    <dsp:sp modelId="{33940502-A9B0-4BFB-A819-8CE359E31C4A}">
      <dsp:nvSpPr>
        <dsp:cNvPr id="0" name=""/>
        <dsp:cNvSpPr/>
      </dsp:nvSpPr>
      <dsp:spPr>
        <a:xfrm>
          <a:off x="1850741" y="687645"/>
          <a:ext cx="2109171" cy="1406118"/>
        </a:xfrm>
        <a:prstGeom prst="ellipse">
          <a:avLst/>
        </a:prstGeom>
        <a:solidFill>
          <a:schemeClr val="accent5">
            <a:lumMod val="75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Disseminating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mediation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activities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conferences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and national support </a:t>
          </a:r>
          <a:r>
            <a:rPr lang="fr-FR" sz="1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events</a:t>
          </a:r>
          <a:r>
            <a:rPr lang="fr-FR" sz="1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de-AT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9622" y="893566"/>
        <a:ext cx="1491409" cy="994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t>16/08/2017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16.08.2017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600" b="0" baseline="0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211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968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structure under which the ECML operates, allows the centre to</a:t>
            </a:r>
            <a:r>
              <a:rPr lang="en-GB" dirty="0" smtClean="0"/>
              <a:t> work at multiple levels:</a:t>
            </a:r>
          </a:p>
          <a:p>
            <a:pPr marL="228600" indent="-228600">
              <a:buAutoNum type="arabicParenR"/>
            </a:pPr>
            <a:endParaRPr lang="en-GB" dirty="0" smtClean="0"/>
          </a:p>
          <a:p>
            <a:pPr marL="228600" indent="-228600">
              <a:buAutoNum type="arabicParenR"/>
            </a:pPr>
            <a:endParaRPr lang="en-GB" dirty="0" smtClean="0"/>
          </a:p>
          <a:p>
            <a:pPr marL="228600" indent="-228600">
              <a:buAutoNum type="arabicParenR"/>
            </a:pPr>
            <a:r>
              <a:rPr lang="en-GB" dirty="0" smtClean="0"/>
              <a:t>With experts in member</a:t>
            </a:r>
            <a:r>
              <a:rPr lang="en-GB" baseline="0" dirty="0" smtClean="0"/>
              <a:t> states (as indicated in information on projects in previous slide)</a:t>
            </a:r>
          </a:p>
          <a:p>
            <a:pPr marL="228600" indent="-228600">
              <a:buAutoNum type="arabicParenR"/>
            </a:pPr>
            <a:r>
              <a:rPr lang="en-GB" dirty="0" smtClean="0"/>
              <a:t>With ministries (Governing Board)</a:t>
            </a:r>
          </a:p>
          <a:p>
            <a:pPr marL="228600" indent="-228600">
              <a:buAutoNum type="arabicParenR"/>
            </a:pPr>
            <a:r>
              <a:rPr lang="en-GB" dirty="0" smtClean="0"/>
              <a:t>With national institutions</a:t>
            </a:r>
            <a:r>
              <a:rPr lang="en-GB" baseline="0" dirty="0" smtClean="0"/>
              <a:t> (National Nominating Authorities/National contact points as key dissemination partners</a:t>
            </a:r>
            <a:endParaRPr lang="en-GB" dirty="0" smtClean="0"/>
          </a:p>
          <a:p>
            <a:pPr marL="228600" indent="-228600">
              <a:buAutoNum type="arabicParenR"/>
            </a:pPr>
            <a:r>
              <a:rPr lang="en-GB" dirty="0" smtClean="0"/>
              <a:t>With host country in Austria through the Austrian Association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Moreover,</a:t>
            </a:r>
            <a:r>
              <a:rPr lang="en-GB" baseline="0" dirty="0" smtClean="0"/>
              <a:t> the ECML also </a:t>
            </a:r>
            <a:r>
              <a:rPr lang="en-GB" baseline="0" dirty="0" err="1" smtClean="0"/>
              <a:t>also</a:t>
            </a:r>
            <a:r>
              <a:rPr lang="en-GB" baseline="0" dirty="0" smtClean="0"/>
              <a:t> works in partnership with the EU through a joint initiative entitled “</a:t>
            </a:r>
            <a:r>
              <a:rPr lang="en-GB" b="0" dirty="0" smtClean="0">
                <a:effectLst/>
              </a:rPr>
              <a:t>INNOVATIVE METHODOLOGIES AND ASSESSMENT IN LANGUAGE LEARNING” – member states</a:t>
            </a:r>
            <a:r>
              <a:rPr lang="en-GB" b="0" baseline="0" dirty="0" smtClean="0">
                <a:effectLst/>
              </a:rPr>
              <a:t> of both the EU and the ECML can request support from ECML experts in a) ICT for language teachers and b) how to relate language exams to the CEFR</a:t>
            </a:r>
            <a:endParaRPr lang="en-GB" b="0" dirty="0" smtClean="0"/>
          </a:p>
          <a:p>
            <a:pPr marL="0" indent="0">
              <a:buNone/>
            </a:pPr>
            <a:r>
              <a:rPr lang="en-GB" baseline="0" dirty="0" smtClean="0"/>
              <a:t>The centre also reaches out to International non-governmental organisations with an interest in language education to ensure that it has access to the best expertise and the most up-to-date practice.  It does so through the Professional network Forum of the ECML (change slide)</a:t>
            </a:r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908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3063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582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5434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6754" indent="-2795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8083" indent="-22361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65316" indent="-22361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2549" indent="-22361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D8D923-F590-43AF-BA1F-C8ECE934F547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23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900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de-DE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B4C4F1-793D-4391-B133-C03A3A5083CF}" type="slidenum">
              <a:rPr lang="en-US" altLang="de-DE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de-DE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5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96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87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2656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6792"/>
            <a:ext cx="8291512" cy="410445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8/16/2017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8/16/2017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Mastertextformat bearbeiten</a:t>
            </a:r>
          </a:p>
          <a:p>
            <a:pPr lvl="1"/>
            <a:r>
              <a:rPr lang="fr-CH" smtClean="0"/>
              <a:t>Zweite Ebene</a:t>
            </a:r>
          </a:p>
          <a:p>
            <a:pPr lvl="2"/>
            <a:r>
              <a:rPr lang="fr-CH" smtClean="0"/>
              <a:t>Dritte Ebene</a:t>
            </a:r>
          </a:p>
          <a:p>
            <a:pPr lvl="3"/>
            <a:r>
              <a:rPr lang="fr-CH" smtClean="0"/>
              <a:t>Vierte Ebene</a:t>
            </a:r>
          </a:p>
          <a:p>
            <a:pPr lvl="4"/>
            <a:r>
              <a:rPr lang="fr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16.08.2017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‹Nr.›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863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3659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8" y="1196975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133600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E08D5-14EC-483C-9FDC-FAA2107F912C}" type="datetimeFigureOut">
              <a:rPr lang="en-US"/>
              <a:pPr>
                <a:defRPr/>
              </a:pPr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2" r:id="rId10"/>
    <p:sldLayoutId id="2147483712" r:id="rId11"/>
    <p:sldLayoutId id="214748374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r>
              <a:rPr lang="de-DE" altLang="de-DE" smtClean="0"/>
              <a:t>ICT</a:t>
            </a:r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endParaRPr lang="en-US" altLang="de-DE" smtClean="0"/>
          </a:p>
          <a:p>
            <a:pPr lvl="0"/>
            <a:r>
              <a:rPr lang="en-US" altLang="de-DE" smtClean="0"/>
              <a:t>	European Centre for Modern Languages and European Commission cooperation on</a:t>
            </a:r>
            <a:br>
              <a:rPr lang="en-US" altLang="de-DE" smtClean="0"/>
            </a:br>
            <a:r>
              <a:rPr lang="en-US" altLang="de-DE" smtClean="0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Click to edit Master text styles</a:t>
            </a:r>
          </a:p>
          <a:p>
            <a:pPr lvl="1"/>
            <a:r>
              <a:rPr lang="en-US" altLang="de-DE" dirty="0" smtClean="0"/>
              <a:t>Second level</a:t>
            </a:r>
          </a:p>
          <a:p>
            <a:pPr lvl="2"/>
            <a:r>
              <a:rPr lang="en-US" altLang="de-DE" dirty="0" smtClean="0"/>
              <a:t>Third level</a:t>
            </a:r>
          </a:p>
          <a:p>
            <a:pPr lvl="3"/>
            <a:r>
              <a:rPr lang="en-US" altLang="de-DE" dirty="0" smtClean="0"/>
              <a:t>Fourth level</a:t>
            </a:r>
          </a:p>
          <a:p>
            <a:pPr lvl="4"/>
            <a:r>
              <a:rPr lang="en-US" altLang="de-DE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ecml.at/Aboutus/ECMLMemberStates/tabid/149/language/en-GB/Default.aspx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ecml.at/Aboutus/ECMLMemberStates/Armenia/ExpertsinvolvedintheECMLactivities/tabid/1279/language/en-GB/Default.aspx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edl.ecml.at/Home/tabid/1455/language/sl-SI/Default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dl.ecml.at/Home/tabid/1455/language/en-GB/Default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hyperlink" Target="http://www.ecml.at/Aboutus/AbouttheECML/tabid/141/language/en-GB/Default.aspx" TargetMode="External"/><Relationship Id="rId7" Type="http://schemas.openxmlformats.org/officeDocument/2006/relationships/hyperlink" Target="http://www.ecml.at/efsz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cml.at/contactpoints" TargetMode="External"/><Relationship Id="rId5" Type="http://schemas.openxmlformats.org/officeDocument/2006/relationships/hyperlink" Target="http://www.ecml.at/nomination" TargetMode="External"/><Relationship Id="rId4" Type="http://schemas.openxmlformats.org/officeDocument/2006/relationships/hyperlink" Target="http://www.ecml.at/govboard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9.gif"/><Relationship Id="rId3" Type="http://schemas.openxmlformats.org/officeDocument/2006/relationships/hyperlink" Target="http://www.ecml.at/Home/tabid/59/language/fr-FR/Default.aspx" TargetMode="External"/><Relationship Id="rId21" Type="http://schemas.openxmlformats.org/officeDocument/2006/relationships/image" Target="../media/image22.gif"/><Relationship Id="rId7" Type="http://schemas.openxmlformats.org/officeDocument/2006/relationships/hyperlink" Target="http://relang.ecml.at/en-us" TargetMode="External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gi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6.png"/><Relationship Id="rId23" Type="http://schemas.openxmlformats.org/officeDocument/2006/relationships/hyperlink" Target="http://www.ecml.at/" TargetMode="External"/><Relationship Id="rId10" Type="http://schemas.openxmlformats.org/officeDocument/2006/relationships/image" Target="../media/image11.png"/><Relationship Id="rId19" Type="http://schemas.openxmlformats.org/officeDocument/2006/relationships/image" Target="../media/image20.gif"/><Relationship Id="rId4" Type="http://schemas.openxmlformats.org/officeDocument/2006/relationships/hyperlink" Target="http://www.ecml.at/F6/tabid/696/language/en-GB/Default.aspx" TargetMode="External"/><Relationship Id="rId9" Type="http://schemas.openxmlformats.org/officeDocument/2006/relationships/hyperlink" Target="http://ict-rev.ecml.at/en-us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ml.at/Thematicareas/Thematicareas-Overview/tabid/1763/language/en-GB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Events/ECMLcolloquium7December2016/Webstream/tabid/2986/language/en-GB/Default.aspx" TargetMode="External"/><Relationship Id="rId3" Type="http://schemas.openxmlformats.org/officeDocument/2006/relationships/hyperlink" Target="http://www.ecml.at/ECML-Programme/Programme2016-2019/tabid/1796/language/en-GB/Default.aspx" TargetMode="Externa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jpeg"/><Relationship Id="rId5" Type="http://schemas.openxmlformats.org/officeDocument/2006/relationships/hyperlink" Target="http://www.ecml.at/ECML-Programme/Thinktanks/tabid/1913/language/en-GB/Default.aspx" TargetMode="External"/><Relationship Id="rId4" Type="http://schemas.openxmlformats.org/officeDocument/2006/relationships/image" Target="../media/image2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ml.at/TrainingConsultancy/Europeanlanguagee-portfolio-Supportinglocalnetworks/tabid/1689/language/en-GB/Default.aspx" TargetMode="External"/><Relationship Id="rId13" Type="http://schemas.openxmlformats.org/officeDocument/2006/relationships/hyperlink" Target="http://www.ecml.at/TrainingConsultancy/Adultmigrants/tabid/1704/language/en-GB/Default.aspx" TargetMode="External"/><Relationship Id="rId3" Type="http://schemas.openxmlformats.org/officeDocument/2006/relationships/hyperlink" Target="http://www.ecml.at/TrainingConsultancy/TrainingConsultancy-Overview/tabid/1764/language/en-GB/Default.aspx" TargetMode="External"/><Relationship Id="rId7" Type="http://schemas.openxmlformats.org/officeDocument/2006/relationships/hyperlink" Target="http://www.ecml.at/TrainingConsultancy/PLURIMOBIL/tabid/1814/Default.aspx" TargetMode="External"/><Relationship Id="rId12" Type="http://schemas.openxmlformats.org/officeDocument/2006/relationships/hyperlink" Target="http://www.ecml.at/TrainingConsultancy/QualiRom/tabid/1693/language/en-GB/Default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ecml.at/TrainingConsultancy/ICT-REV/tabid/1725/language/en-GB/Default.aspx" TargetMode="External"/><Relationship Id="rId11" Type="http://schemas.openxmlformats.org/officeDocument/2006/relationships/hyperlink" Target="http://relang.ecml.at/" TargetMode="External"/><Relationship Id="rId5" Type="http://schemas.openxmlformats.org/officeDocument/2006/relationships/hyperlink" Target="http://www.ecml.at/TrainingConsultancy/CLIL/tabid/1815/Default.aspx" TargetMode="External"/><Relationship Id="rId15" Type="http://schemas.openxmlformats.org/officeDocument/2006/relationships/image" Target="../media/image29.png"/><Relationship Id="rId10" Type="http://schemas.openxmlformats.org/officeDocument/2006/relationships/hyperlink" Target="http://www.ecml.at/TrainingConsultancy/Plurilingualeducation/tabid/1694/language/en-GB/Default.aspx" TargetMode="External"/><Relationship Id="rId4" Type="http://schemas.openxmlformats.org/officeDocument/2006/relationships/hyperlink" Target="http://www.ecml.at/TrainingConsultancy/EPOSTL/tabid/1813/Default.aspx" TargetMode="External"/><Relationship Id="rId9" Type="http://schemas.openxmlformats.org/officeDocument/2006/relationships/hyperlink" Target="http://www.ecml.at/TrainingConsultancy/Multilingualclassrooms/tabid/1816/language/en-GB/Default.aspx" TargetMode="External"/><Relationship Id="rId1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://www.ecml.at/" TargetMode="Externa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ecml.at/Home/tabid/59/language/en-GB/Default.aspx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79" y="404664"/>
            <a:ext cx="9073008" cy="1944216"/>
          </a:xfrm>
        </p:spPr>
        <p:txBody>
          <a:bodyPr/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 </a:t>
            </a:r>
            <a:r>
              <a:rPr lang="de-AT" sz="4000" b="1" dirty="0">
                <a:solidFill>
                  <a:srgbClr val="1F497D"/>
                </a:solidFill>
              </a:rPr>
              <a:t>The European </a:t>
            </a:r>
            <a:r>
              <a:rPr lang="de-AT" sz="4000" b="1" dirty="0" err="1">
                <a:solidFill>
                  <a:srgbClr val="1F497D"/>
                </a:solidFill>
              </a:rPr>
              <a:t>Centre</a:t>
            </a:r>
            <a:r>
              <a:rPr lang="de-AT" sz="4000" b="1" dirty="0">
                <a:solidFill>
                  <a:srgbClr val="1F497D"/>
                </a:solidFill>
              </a:rPr>
              <a:t> </a:t>
            </a:r>
            <a:r>
              <a:rPr lang="de-AT" sz="4000" b="1" dirty="0" smtClean="0">
                <a:solidFill>
                  <a:srgbClr val="1F497D"/>
                </a:solidFill>
              </a:rPr>
              <a:t/>
            </a:r>
            <a:br>
              <a:rPr lang="de-AT" sz="4000" b="1" dirty="0" smtClean="0">
                <a:solidFill>
                  <a:srgbClr val="1F497D"/>
                </a:solidFill>
              </a:rPr>
            </a:br>
            <a:r>
              <a:rPr lang="de-AT" sz="4000" b="1" dirty="0" err="1" smtClean="0">
                <a:solidFill>
                  <a:srgbClr val="1F497D"/>
                </a:solidFill>
              </a:rPr>
              <a:t>for</a:t>
            </a:r>
            <a:r>
              <a:rPr lang="de-AT" sz="4000" b="1" dirty="0" smtClean="0">
                <a:solidFill>
                  <a:srgbClr val="1F497D"/>
                </a:solidFill>
              </a:rPr>
              <a:t> </a:t>
            </a:r>
            <a:r>
              <a:rPr lang="de-AT" sz="4000" b="1" dirty="0">
                <a:solidFill>
                  <a:srgbClr val="1F497D"/>
                </a:solidFill>
              </a:rPr>
              <a:t>Modern </a:t>
            </a:r>
            <a:r>
              <a:rPr lang="de-AT" sz="4000" b="1" dirty="0" err="1">
                <a:solidFill>
                  <a:srgbClr val="1F497D"/>
                </a:solidFill>
              </a:rPr>
              <a:t>Languages</a:t>
            </a:r>
            <a:r>
              <a:rPr lang="de-AT" sz="4000" b="1" dirty="0">
                <a:solidFill>
                  <a:srgbClr val="1F497D"/>
                </a:solidFill>
              </a:rPr>
              <a:t> (ECML)</a:t>
            </a:r>
            <a:r>
              <a:rPr lang="es-ES" sz="4000" b="1" dirty="0">
                <a:solidFill>
                  <a:srgbClr val="1F497D"/>
                </a:solidFill>
              </a:rPr>
              <a:t> </a:t>
            </a:r>
            <a:br>
              <a:rPr lang="es-ES" sz="4000" b="1" dirty="0">
                <a:solidFill>
                  <a:srgbClr val="1F497D"/>
                </a:solidFill>
              </a:rPr>
            </a:br>
            <a:endParaRPr lang="es-ES" sz="4000" b="1" dirty="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158" y="3960073"/>
            <a:ext cx="2543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  <a:latin typeface="Calibri"/>
              </a:rPr>
              <a:t>European Centre for Modern Languages </a:t>
            </a:r>
            <a:br>
              <a:rPr lang="en-GB" b="1" dirty="0">
                <a:solidFill>
                  <a:srgbClr val="0070C0"/>
                </a:solidFill>
                <a:latin typeface="Calibri"/>
              </a:rPr>
            </a:br>
            <a:r>
              <a:rPr lang="en-GB" b="1" dirty="0">
                <a:solidFill>
                  <a:srgbClr val="0070C0"/>
                </a:solidFill>
                <a:latin typeface="Calibri"/>
              </a:rPr>
              <a:t>of the Council of </a:t>
            </a:r>
            <a:r>
              <a:rPr lang="en-GB" b="1" dirty="0" smtClean="0">
                <a:solidFill>
                  <a:srgbClr val="0070C0"/>
                </a:solidFill>
                <a:latin typeface="Calibri"/>
              </a:rPr>
              <a:t>Europe</a:t>
            </a:r>
          </a:p>
          <a:p>
            <a:pPr algn="ctr"/>
            <a:r>
              <a:rPr lang="en-GB" b="1" dirty="0" smtClean="0">
                <a:solidFill>
                  <a:srgbClr val="0070C0"/>
                </a:solidFill>
                <a:latin typeface="Calibri"/>
              </a:rPr>
              <a:t> </a:t>
            </a:r>
            <a:endParaRPr lang="es-ES" b="1" dirty="0">
              <a:solidFill>
                <a:srgbClr val="0070C0"/>
              </a:solidFill>
              <a:latin typeface="Calibri"/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  <a:latin typeface="Calibri"/>
              </a:rPr>
              <a:t>ECML</a:t>
            </a:r>
            <a:endParaRPr lang="es-ES" b="1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1988840"/>
            <a:ext cx="3960440" cy="19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02856" y="3983401"/>
            <a:ext cx="2288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70C0"/>
                </a:solidFill>
                <a:latin typeface="Calibri"/>
              </a:rPr>
              <a:t>Centre européen pour les langues vivantes du Conseil de </a:t>
            </a:r>
            <a:r>
              <a:rPr lang="de-AT" b="1" dirty="0" err="1">
                <a:solidFill>
                  <a:srgbClr val="0070C0"/>
                </a:solidFill>
                <a:latin typeface="Calibri"/>
              </a:rPr>
              <a:t>l‘Europe</a:t>
            </a:r>
            <a:endParaRPr lang="de-AT" b="1" dirty="0">
              <a:solidFill>
                <a:srgbClr val="0070C0"/>
              </a:solidFill>
              <a:latin typeface="Calibri"/>
            </a:endParaRPr>
          </a:p>
          <a:p>
            <a:pPr algn="ctr"/>
            <a:endParaRPr lang="de-AT" b="1" dirty="0">
              <a:solidFill>
                <a:srgbClr val="0070C0"/>
              </a:solidFill>
              <a:latin typeface="Calibri"/>
            </a:endParaRPr>
          </a:p>
          <a:p>
            <a:pPr algn="ctr"/>
            <a:r>
              <a:rPr lang="de-AT" b="1" dirty="0">
                <a:solidFill>
                  <a:srgbClr val="0070C0"/>
                </a:solidFill>
                <a:latin typeface="Calibri"/>
              </a:rPr>
              <a:t>CELV</a:t>
            </a:r>
            <a:endParaRPr lang="de-AT" b="1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200" y="3997742"/>
            <a:ext cx="256125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>
                <a:solidFill>
                  <a:srgbClr val="0070C0"/>
                </a:solidFill>
                <a:latin typeface="+mn-lt"/>
              </a:rPr>
              <a:t>Europäisches Fremdsprachenzentrum des </a:t>
            </a:r>
            <a:r>
              <a:rPr lang="de-AT" b="1" dirty="0" smtClean="0">
                <a:solidFill>
                  <a:srgbClr val="0070C0"/>
                </a:solidFill>
                <a:latin typeface="+mn-lt"/>
              </a:rPr>
              <a:t>Europarates</a:t>
            </a:r>
          </a:p>
          <a:p>
            <a:pPr algn="ctr"/>
            <a:endParaRPr lang="de-AT" sz="800" b="1" dirty="0" smtClean="0">
              <a:solidFill>
                <a:srgbClr val="0070C0"/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de-AT" b="1" dirty="0" smtClean="0">
                <a:solidFill>
                  <a:srgbClr val="0070C0"/>
                </a:solidFill>
                <a:latin typeface="+mn-lt"/>
              </a:rPr>
              <a:t>EFSZ</a:t>
            </a:r>
            <a:endParaRPr lang="de-AT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Picture 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68" y="1988840"/>
            <a:ext cx="3640807" cy="196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06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87" y="1"/>
            <a:ext cx="7839247" cy="687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40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14512" y="1698710"/>
            <a:ext cx="19797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b="1" dirty="0">
                <a:solidFill>
                  <a:srgbClr val="002060"/>
                </a:solidFill>
                <a:latin typeface="+mj-lt"/>
              </a:rPr>
              <a:t>Web </a:t>
            </a:r>
            <a:r>
              <a:rPr lang="de-AT" sz="2000" b="1" dirty="0" err="1">
                <a:solidFill>
                  <a:srgbClr val="002060"/>
                </a:solidFill>
                <a:latin typeface="+mj-lt"/>
              </a:rPr>
              <a:t>pages</a:t>
            </a:r>
            <a:r>
              <a:rPr lang="de-AT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AT" sz="2000" b="1" dirty="0" err="1">
                <a:solidFill>
                  <a:srgbClr val="002060"/>
                </a:solidFill>
                <a:latin typeface="+mj-lt"/>
              </a:rPr>
              <a:t>dedicated</a:t>
            </a:r>
            <a:r>
              <a:rPr lang="de-AT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de-AT" sz="2000" b="1" dirty="0" err="1">
                <a:solidFill>
                  <a:srgbClr val="002060"/>
                </a:solidFill>
                <a:latin typeface="+mj-lt"/>
              </a:rPr>
              <a:t>to</a:t>
            </a:r>
            <a:r>
              <a:rPr lang="de-AT" sz="2000" b="1" dirty="0">
                <a:solidFill>
                  <a:srgbClr val="002060"/>
                </a:solidFill>
                <a:latin typeface="+mj-lt"/>
              </a:rPr>
              <a:t> national ECML </a:t>
            </a:r>
            <a:r>
              <a:rPr lang="de-AT" sz="2000" b="1" dirty="0" err="1">
                <a:solidFill>
                  <a:srgbClr val="002060"/>
                </a:solidFill>
                <a:latin typeface="+mj-lt"/>
              </a:rPr>
              <a:t>expertise</a:t>
            </a:r>
            <a:r>
              <a:rPr lang="de-AT" sz="2000" b="1" dirty="0">
                <a:solidFill>
                  <a:srgbClr val="002060"/>
                </a:solidFill>
                <a:latin typeface="+mj-lt"/>
              </a:rPr>
              <a:t>  - </a:t>
            </a:r>
            <a:r>
              <a:rPr lang="de-AT" sz="2000" b="1" dirty="0" err="1">
                <a:solidFill>
                  <a:srgbClr val="002060"/>
                </a:solidFill>
                <a:latin typeface="+mj-lt"/>
              </a:rPr>
              <a:t>Example</a:t>
            </a:r>
            <a:r>
              <a:rPr lang="de-AT" sz="20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de-AT" sz="2000" b="1" dirty="0" smtClean="0">
                <a:hlinkClick r:id="rId2"/>
              </a:rPr>
              <a:t>Armenia</a:t>
            </a:r>
            <a:endParaRPr lang="de-AT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0"/>
            <a:ext cx="65882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/>
          </p:cNvPr>
          <p:cNvPicPr/>
          <p:nvPr/>
        </p:nvPicPr>
        <p:blipFill rotWithShape="1">
          <a:blip r:embed="rId3"/>
          <a:srcRect l="18387" t="11994" r="18783" b="4056"/>
          <a:stretch/>
        </p:blipFill>
        <p:spPr bwMode="auto">
          <a:xfrm>
            <a:off x="179512" y="9963"/>
            <a:ext cx="6336704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75095" y="2349007"/>
            <a:ext cx="2268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>
                <a:hlinkClick r:id="rId4"/>
              </a:rPr>
              <a:t>26 </a:t>
            </a:r>
            <a:r>
              <a:rPr lang="de-AT" b="1" dirty="0" smtClean="0">
                <a:hlinkClick r:id="rId4"/>
              </a:rPr>
              <a:t>S</a:t>
            </a:r>
            <a:r>
              <a:rPr lang="de-AT" b="1" dirty="0" smtClean="0">
                <a:hlinkClick r:id="rId4"/>
              </a:rPr>
              <a:t>eptember – European </a:t>
            </a:r>
            <a:r>
              <a:rPr lang="de-AT" b="1" dirty="0" smtClean="0">
                <a:hlinkClick r:id="rId4"/>
              </a:rPr>
              <a:t>Day </a:t>
            </a:r>
            <a:r>
              <a:rPr lang="de-AT" b="1" dirty="0" err="1" smtClean="0">
                <a:hlinkClick r:id="rId4"/>
              </a:rPr>
              <a:t>of</a:t>
            </a:r>
            <a:r>
              <a:rPr lang="de-AT" b="1" dirty="0" smtClean="0">
                <a:hlinkClick r:id="rId4"/>
              </a:rPr>
              <a:t> </a:t>
            </a:r>
            <a:r>
              <a:rPr lang="de-AT" b="1" dirty="0" err="1" smtClean="0">
                <a:hlinkClick r:id="rId4"/>
              </a:rPr>
              <a:t>Languages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4235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611188" y="1557338"/>
            <a:ext cx="73453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200" b="1" dirty="0">
              <a:solidFill>
                <a:srgbClr val="1F497D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  <a:sym typeface="Verdana" pitchFamily="1" charset="0"/>
            </a:endParaRPr>
          </a:p>
          <a:p>
            <a:pPr>
              <a:defRPr/>
            </a:pPr>
            <a:endParaRPr lang="de-DE" sz="2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92153"/>
            <a:ext cx="8784976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6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fr-FR" sz="3200" b="1" dirty="0" err="1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Keep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 in </a:t>
            </a:r>
            <a:r>
              <a:rPr lang="fr-FR" sz="3200" b="1" dirty="0" err="1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touch</a:t>
            </a:r>
            <a:r>
              <a:rPr lang="fr-FR" sz="3200" b="1" dirty="0" smtClean="0">
                <a:solidFill>
                  <a:srgbClr val="1F497D">
                    <a:lumMod val="75000"/>
                  </a:srgbClr>
                </a:solidFill>
                <a:latin typeface="Century Gothic" panose="020B0502020202020204" pitchFamily="34" charset="0"/>
              </a:rPr>
              <a:t>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26" y="1054724"/>
            <a:ext cx="6890089" cy="45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81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146043" y="2950850"/>
            <a:ext cx="3180403" cy="1224000"/>
            <a:chOff x="4740685" y="3432642"/>
            <a:chExt cx="3203321" cy="1076478"/>
          </a:xfrm>
        </p:grpSpPr>
        <p:sp>
          <p:nvSpPr>
            <p:cNvPr id="12" name="Rectangle 11"/>
            <p:cNvSpPr/>
            <p:nvPr/>
          </p:nvSpPr>
          <p:spPr>
            <a:xfrm>
              <a:off x="4740685" y="3432642"/>
              <a:ext cx="3203321" cy="1076478"/>
            </a:xfrm>
            <a:prstGeom prst="rect">
              <a:avLst/>
            </a:prstGeom>
            <a:solidFill>
              <a:srgbClr val="C15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809633" y="3581272"/>
              <a:ext cx="3034826" cy="866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Key </a:t>
              </a:r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target </a:t>
              </a:r>
              <a:r>
                <a:rPr lang="en-GB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audience 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decision-makers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researchers, teacher trainers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teachers</a:t>
              </a:r>
              <a:endParaRPr lang="en-US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7657" y="425626"/>
            <a:ext cx="8620654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ECML: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who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we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are and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what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de-DE" b="1" dirty="0" err="1" smtClean="0">
                <a:solidFill>
                  <a:srgbClr val="002060"/>
                </a:solidFill>
                <a:latin typeface="+mj-lt"/>
              </a:rPr>
              <a:t>we</a:t>
            </a:r>
            <a:r>
              <a:rPr lang="fr-FR" altLang="de-DE" b="1" dirty="0" smtClean="0">
                <a:solidFill>
                  <a:srgbClr val="002060"/>
                </a:solidFill>
                <a:latin typeface="+mj-lt"/>
              </a:rPr>
              <a:t> 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de-DE" sz="900" b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46043" y="1595037"/>
            <a:ext cx="3197227" cy="1224000"/>
            <a:chOff x="1368645" y="2162656"/>
            <a:chExt cx="3197227" cy="1063277"/>
          </a:xfrm>
        </p:grpSpPr>
        <p:sp>
          <p:nvSpPr>
            <p:cNvPr id="9" name="Rectangle 8"/>
            <p:cNvSpPr/>
            <p:nvPr/>
          </p:nvSpPr>
          <p:spPr>
            <a:xfrm>
              <a:off x="1368645" y="2162656"/>
              <a:ext cx="3197227" cy="1063277"/>
            </a:xfrm>
            <a:prstGeom prst="rect">
              <a:avLst/>
            </a:prstGeom>
            <a:solidFill>
              <a:srgbClr val="6181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368645" y="2251076"/>
              <a:ext cx="3197227" cy="85556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 enlarged Partial Agreement </a:t>
              </a:r>
              <a:endParaRPr lang="en-GB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the Council of Europe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with</a:t>
              </a: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33 member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states; </a:t>
              </a:r>
              <a:endParaRPr lang="en-GB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founded 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 Graz, Austria in </a:t>
              </a:r>
              <a:r>
                <a:rPr lang="en-GB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1994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4091" y="1612838"/>
            <a:ext cx="3197227" cy="1224000"/>
            <a:chOff x="4740685" y="2162655"/>
            <a:chExt cx="3197227" cy="1063277"/>
          </a:xfrm>
        </p:grpSpPr>
        <p:sp>
          <p:nvSpPr>
            <p:cNvPr id="13" name="Rectangle 12"/>
            <p:cNvSpPr/>
            <p:nvPr/>
          </p:nvSpPr>
          <p:spPr>
            <a:xfrm>
              <a:off x="4740685" y="2162655"/>
              <a:ext cx="3197227" cy="1063277"/>
            </a:xfrm>
            <a:prstGeom prst="rect">
              <a:avLst/>
            </a:prstGeom>
            <a:solidFill>
              <a:srgbClr val="646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772029" y="2251076"/>
              <a:ext cx="3099284" cy="855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altLang="de-DE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Mission </a:t>
              </a:r>
            </a:p>
            <a:p>
              <a:pPr lvl="0" algn="ctr"/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innovation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learning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teaching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;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implementation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effective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education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policies</a:t>
              </a:r>
              <a:endPara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94092" y="2952219"/>
            <a:ext cx="3197227" cy="1224000"/>
            <a:chOff x="654307" y="3305117"/>
            <a:chExt cx="3197227" cy="1076478"/>
          </a:xfrm>
        </p:grpSpPr>
        <p:sp>
          <p:nvSpPr>
            <p:cNvPr id="11" name="Rectangle 10"/>
            <p:cNvSpPr/>
            <p:nvPr/>
          </p:nvSpPr>
          <p:spPr>
            <a:xfrm>
              <a:off x="654307" y="3305117"/>
              <a:ext cx="3197227" cy="1076478"/>
            </a:xfrm>
            <a:prstGeom prst="rect">
              <a:avLst/>
            </a:prstGeom>
            <a:solidFill>
              <a:srgbClr val="B5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8321" y="3451296"/>
              <a:ext cx="2909196" cy="676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 </a:t>
              </a:r>
              <a:r>
                <a:rPr lang="de-DE" altLang="de-DE" sz="1600" b="1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year</a:t>
              </a:r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600" b="1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programmes</a:t>
              </a:r>
              <a:r>
                <a:rPr lang="de-DE" altLang="de-DE" sz="1600" b="1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endParaRPr lang="de-DE" altLang="de-DE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of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international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projects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bilateral 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training</a:t>
              </a:r>
              <a:r>
                <a:rPr lang="de-DE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and</a:t>
              </a:r>
              <a:r>
                <a:rPr lang="de-DE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400" dirty="0" err="1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</a:t>
              </a:r>
              <a:r>
                <a:rPr lang="de-DE" altLang="de-DE" sz="14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onsultancy</a:t>
              </a:r>
              <a:endPara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11560" y="4292709"/>
            <a:ext cx="76328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+mj-lt"/>
              </a:rPr>
              <a:t>Our vision</a:t>
            </a:r>
          </a:p>
          <a:p>
            <a:r>
              <a:rPr lang="en-US" b="1" dirty="0">
                <a:solidFill>
                  <a:srgbClr val="0070C0"/>
                </a:solidFill>
                <a:latin typeface="+mn-lt"/>
              </a:rPr>
              <a:t>A Europe committed to linguistic and cultural diversity, where the key role of quality language education in achieving intercultural dialogue, democratic citizenship and social cohesion is </a:t>
            </a:r>
            <a:r>
              <a:rPr lang="en-US" b="1" dirty="0" err="1">
                <a:solidFill>
                  <a:srgbClr val="0070C0"/>
                </a:solidFill>
                <a:latin typeface="+mn-lt"/>
              </a:rPr>
              <a:t>recognised</a:t>
            </a:r>
            <a:r>
              <a:rPr lang="en-US" b="1" dirty="0">
                <a:solidFill>
                  <a:srgbClr val="0070C0"/>
                </a:solidFill>
                <a:latin typeface="+mn-lt"/>
              </a:rPr>
              <a:t> and supported.</a:t>
            </a:r>
          </a:p>
        </p:txBody>
      </p:sp>
    </p:spTree>
    <p:extLst>
      <p:ext uri="{BB962C8B-B14F-4D97-AF65-F5344CB8AC3E}">
        <p14:creationId xmlns:p14="http://schemas.microsoft.com/office/powerpoint/2010/main" val="153588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7" y="455219"/>
            <a:ext cx="65527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ECML </a:t>
            </a:r>
            <a:r>
              <a:rPr lang="es-ES" sz="3200" b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Structure</a:t>
            </a:r>
            <a:endParaRPr lang="es-ES" sz="3200" b="1" dirty="0" smtClean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de-AT" sz="1600" dirty="0">
                <a:latin typeface="Century Gothic" panose="020B0502020202020204" pitchFamily="34" charset="0"/>
                <a:hlinkClick r:id="rId3"/>
              </a:rPr>
              <a:t>http://</a:t>
            </a:r>
            <a:r>
              <a:rPr lang="de-AT" sz="1600" dirty="0" smtClean="0">
                <a:latin typeface="Century Gothic" panose="020B0502020202020204" pitchFamily="34" charset="0"/>
                <a:hlinkClick r:id="rId3"/>
              </a:rPr>
              <a:t>www.ecml.at/Aboutus/AbouttheECML</a:t>
            </a:r>
            <a:r>
              <a:rPr lang="de-AT" sz="1600" dirty="0" smtClean="0">
                <a:latin typeface="Century Gothic" panose="020B0502020202020204" pitchFamily="34" charset="0"/>
              </a:rPr>
              <a:t> </a:t>
            </a:r>
            <a:endParaRPr lang="es-ES" sz="16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3647" y="1577230"/>
            <a:ext cx="3044981" cy="810620"/>
          </a:xfrm>
          <a:prstGeom prst="roundRect">
            <a:avLst>
              <a:gd name="adj" fmla="val 13223"/>
            </a:avLst>
          </a:prstGeom>
          <a:solidFill>
            <a:srgbClr val="4AAC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ECML </a:t>
            </a:r>
            <a:r>
              <a:rPr lang="de-A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Governing</a:t>
            </a:r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Board</a:t>
            </a:r>
          </a:p>
          <a:p>
            <a:pPr algn="ctr"/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Appointed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ministerial</a:t>
            </a:r>
          </a:p>
          <a:p>
            <a:pPr algn="ctr"/>
            <a:r>
              <a:rPr lang="de-AT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epresentatives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de-AT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03646" y="2491646"/>
            <a:ext cx="3054997" cy="883067"/>
          </a:xfrm>
          <a:prstGeom prst="roundRect">
            <a:avLst/>
          </a:prstGeom>
          <a:solidFill>
            <a:srgbClr val="2F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ECML National </a:t>
            </a:r>
          </a:p>
          <a:p>
            <a:pPr algn="ctr"/>
            <a:r>
              <a:rPr lang="de-A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Nominating</a:t>
            </a:r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endParaRPr lang="de-AT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Agencies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member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to ministries</a:t>
            </a:r>
            <a:endParaRPr lang="de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11475" y="3481895"/>
            <a:ext cx="3047168" cy="835839"/>
          </a:xfrm>
          <a:prstGeom prst="roundRect">
            <a:avLst/>
          </a:prstGeom>
          <a:solidFill>
            <a:srgbClr val="B55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ECML National </a:t>
            </a:r>
          </a:p>
          <a:p>
            <a:pPr algn="ctr"/>
            <a:r>
              <a:rPr lang="de-A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</a:p>
          <a:p>
            <a:pPr algn="ctr"/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de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645" y="4421530"/>
            <a:ext cx="3044983" cy="968577"/>
          </a:xfrm>
          <a:prstGeom prst="roundRect">
            <a:avLst/>
          </a:prstGeom>
          <a:solidFill>
            <a:srgbClr val="C1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Austrian </a:t>
            </a:r>
            <a:r>
              <a:rPr lang="de-A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ECML (Verein EFSZ)</a:t>
            </a:r>
          </a:p>
          <a:p>
            <a:pPr algn="ctr"/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de-AT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Austrian </a:t>
            </a:r>
            <a:r>
              <a:rPr lang="de-AT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endParaRPr lang="de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24544" y="1577230"/>
            <a:ext cx="2959890" cy="810620"/>
          </a:xfrm>
          <a:prstGeom prst="roundRect">
            <a:avLst/>
          </a:prstGeom>
          <a:solidFill>
            <a:schemeClr val="bg1"/>
          </a:solidFill>
          <a:ln>
            <a:solidFill>
              <a:srgbClr val="4AAC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oversees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Centre‘s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de-A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www.ecml.at/govboard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14187" y="2508042"/>
            <a:ext cx="2970247" cy="868716"/>
          </a:xfrm>
          <a:prstGeom prst="roundRect">
            <a:avLst/>
          </a:prstGeom>
          <a:solidFill>
            <a:schemeClr val="bg1"/>
          </a:solidFill>
          <a:ln>
            <a:solidFill>
              <a:srgbClr val="2FAC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esponsible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selecting</a:t>
            </a:r>
            <a:endParaRPr lang="de-A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Centre‘s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de-A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www.ecml.at/nomination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25478" y="3478509"/>
            <a:ext cx="2959891" cy="837884"/>
          </a:xfrm>
          <a:prstGeom prst="roundRect">
            <a:avLst/>
          </a:prstGeom>
          <a:solidFill>
            <a:schemeClr val="bg1"/>
          </a:solidFill>
          <a:ln>
            <a:solidFill>
              <a:srgbClr val="B559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isseminate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Center‘s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national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de-A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www.ecml.at/contactpoints</a:t>
            </a: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24545" y="4421530"/>
            <a:ext cx="2959889" cy="964353"/>
          </a:xfrm>
          <a:prstGeom prst="roundRect">
            <a:avLst/>
          </a:prstGeom>
          <a:solidFill>
            <a:schemeClr val="bg1"/>
          </a:solidFill>
          <a:ln>
            <a:solidFill>
              <a:srgbClr val="C151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rovides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Centre‘s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thereby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</a:t>
            </a:r>
            <a:r>
              <a:rPr lang="de-AT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</a:t>
            </a:r>
            <a:endParaRPr lang="de-A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AT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www.ecml.at/efsz</a:t>
            </a:r>
            <a:endParaRPr lang="de-AT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M:\Sarah\pictures for presentations\structure-EN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42" t="7610" r="47716" b="7152"/>
          <a:stretch/>
        </p:blipFill>
        <p:spPr bwMode="auto">
          <a:xfrm>
            <a:off x="4404554" y="1700808"/>
            <a:ext cx="47897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z="32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ECML projects</a:t>
            </a:r>
            <a:endParaRPr lang="de-AT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grpSp>
        <p:nvGrpSpPr>
          <p:cNvPr id="4" name="Group 9"/>
          <p:cNvGrpSpPr/>
          <p:nvPr/>
        </p:nvGrpSpPr>
        <p:grpSpPr>
          <a:xfrm>
            <a:off x="477414" y="1669261"/>
            <a:ext cx="2520000" cy="1980000"/>
            <a:chOff x="4740686" y="2142770"/>
            <a:chExt cx="3197227" cy="1331571"/>
          </a:xfrm>
        </p:grpSpPr>
        <p:sp>
          <p:nvSpPr>
            <p:cNvPr id="5" name="Rectangle 10"/>
            <p:cNvSpPr/>
            <p:nvPr/>
          </p:nvSpPr>
          <p:spPr>
            <a:xfrm>
              <a:off x="4740686" y="2142770"/>
              <a:ext cx="3197227" cy="1331571"/>
            </a:xfrm>
            <a:prstGeom prst="rect">
              <a:avLst/>
            </a:prstGeom>
            <a:solidFill>
              <a:srgbClr val="646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4800859" y="2176916"/>
              <a:ext cx="3046353" cy="1221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Répondent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aux </a:t>
              </a: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priorités</a:t>
              </a:r>
              <a:b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en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matière d'éducation </a:t>
              </a: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aux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langues </a:t>
              </a: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identifiées</a:t>
              </a:r>
              <a:b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par les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Etats membres; </a:t>
              </a:r>
              <a:endParaRPr lang="fr-FR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sont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conduits par </a:t>
              </a:r>
              <a:endParaRPr lang="fr-FR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une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équipe d'experts </a:t>
              </a:r>
              <a:endParaRPr lang="fr-FR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/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différents Etats membres du CELV</a:t>
              </a: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3302006" y="1669261"/>
            <a:ext cx="2534243" cy="1990157"/>
            <a:chOff x="474519" y="3113899"/>
            <a:chExt cx="3444815" cy="2474834"/>
          </a:xfrm>
        </p:grpSpPr>
        <p:sp>
          <p:nvSpPr>
            <p:cNvPr id="8" name="Rectangle 13"/>
            <p:cNvSpPr/>
            <p:nvPr/>
          </p:nvSpPr>
          <p:spPr>
            <a:xfrm>
              <a:off x="493880" y="3113899"/>
              <a:ext cx="3425454" cy="2474834"/>
            </a:xfrm>
            <a:prstGeom prst="rect">
              <a:avLst/>
            </a:prstGeom>
            <a:solidFill>
              <a:srgbClr val="B5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9" name="Rectangle 14"/>
            <p:cNvSpPr/>
            <p:nvPr/>
          </p:nvSpPr>
          <p:spPr>
            <a:xfrm>
              <a:off x="474519" y="3172434"/>
              <a:ext cx="3425454" cy="22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</a:t>
              </a: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roposent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des ateliers de formation destinés à des experts invités (de plus de </a:t>
              </a: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30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pays européens), </a:t>
              </a: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lesquels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agiront en tant que multiplicateurs et formeront </a:t>
              </a: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à </a:t>
              </a:r>
              <a:r>
                <a:rPr lang="fr-FR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leur tour d'autres au sein de leurs institutions et réseaux</a:t>
              </a:r>
            </a:p>
          </p:txBody>
        </p:sp>
      </p:grpSp>
      <p:grpSp>
        <p:nvGrpSpPr>
          <p:cNvPr id="10" name="Group 15"/>
          <p:cNvGrpSpPr/>
          <p:nvPr/>
        </p:nvGrpSpPr>
        <p:grpSpPr>
          <a:xfrm>
            <a:off x="6126599" y="1669261"/>
            <a:ext cx="2518240" cy="1989197"/>
            <a:chOff x="4740684" y="3518241"/>
            <a:chExt cx="3203321" cy="1849714"/>
          </a:xfrm>
        </p:grpSpPr>
        <p:sp>
          <p:nvSpPr>
            <p:cNvPr id="11" name="Rectangle 16"/>
            <p:cNvSpPr/>
            <p:nvPr/>
          </p:nvSpPr>
          <p:spPr>
            <a:xfrm>
              <a:off x="4740684" y="3518241"/>
              <a:ext cx="3203321" cy="1849714"/>
            </a:xfrm>
            <a:prstGeom prst="rect">
              <a:avLst/>
            </a:prstGeom>
            <a:solidFill>
              <a:srgbClr val="C15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12" name="Rectangle 17"/>
            <p:cNvSpPr/>
            <p:nvPr/>
          </p:nvSpPr>
          <p:spPr>
            <a:xfrm>
              <a:off x="4837183" y="3562887"/>
              <a:ext cx="3010322" cy="1688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</a:t>
              </a: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roduisent 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des ressources pratiques en ligne pour </a:t>
              </a: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/>
              </a:r>
              <a:b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les 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professionnels en langues, </a:t>
              </a: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adaptables</a:t>
              </a:r>
              <a:b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</a:br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à 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différents environnements d’apprentissage et librement disponibles sur </a:t>
              </a:r>
              <a:endParaRPr lang="fr-FR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r>
                <a:rPr lang="fr-FR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hlinkClick r:id="rId3"/>
                </a:rPr>
                <a:t>le </a:t>
              </a:r>
              <a:r>
                <a:rPr lang="fr-FR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hlinkClick r:id="rId3"/>
                </a:rPr>
                <a:t>site web du CELV</a:t>
              </a:r>
              <a:endParaRPr lang="fr-FR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906" y="3821480"/>
            <a:ext cx="941519" cy="5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2" y="5147817"/>
            <a:ext cx="1857939" cy="41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dnn_dnnLOGO_imgLogo" descr="RELANG">
            <a:hlinkClick r:id="rId7" tooltip="RELANG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06561" y="4532881"/>
            <a:ext cx="1185553" cy="38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ICT-REV">
            <a:hlinkClick r:id="rId9" tooltip="ICT-REV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3902146"/>
            <a:ext cx="1050826" cy="29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9999" y="3808443"/>
            <a:ext cx="765559" cy="562762"/>
          </a:xfrm>
          <a:prstGeom prst="rect">
            <a:avLst/>
          </a:prstGeom>
        </p:spPr>
      </p:pic>
      <p:pic>
        <p:nvPicPr>
          <p:cNvPr id="20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87" y="4591794"/>
            <a:ext cx="1449763" cy="332237"/>
          </a:xfrm>
          <a:prstGeom prst="rect">
            <a:avLst/>
          </a:prstGeom>
        </p:spPr>
      </p:pic>
      <p:pic>
        <p:nvPicPr>
          <p:cNvPr id="21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2" y="4418350"/>
            <a:ext cx="799431" cy="660906"/>
          </a:xfrm>
          <a:prstGeom prst="rect">
            <a:avLst/>
          </a:prstGeom>
        </p:spPr>
      </p:pic>
      <p:pic>
        <p:nvPicPr>
          <p:cNvPr id="22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04" y="5155450"/>
            <a:ext cx="866945" cy="403078"/>
          </a:xfrm>
          <a:prstGeom prst="rect">
            <a:avLst/>
          </a:prstGeom>
        </p:spPr>
      </p:pic>
      <p:pic>
        <p:nvPicPr>
          <p:cNvPr id="1026" name="Picture 2" descr="http://www.ecml.at/Portals/1/images/logos/logo-e-lang.png?ver=2016-12-21-112212-04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82" y="4725144"/>
            <a:ext cx="978221" cy="22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cml.at/Portals/1/5MTP/Bleichenbacher/logo-5mtp-CEFR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21" y="3808443"/>
            <a:ext cx="630303" cy="63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cml.at/Portals/1/images/logos/logo-language-in-subjec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629" y="5132060"/>
            <a:ext cx="1057919" cy="58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cml.at/Portals/1/mtp4/pro-sign/images/prosign-logo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60" y="5392569"/>
            <a:ext cx="1129932" cy="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cml.at/Portals/1/5MTP/images/logo-flourish-EOL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399" y="4453197"/>
            <a:ext cx="736893" cy="5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cml.at/Portals/1/images/logos/logo-ARC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27" y="3828266"/>
            <a:ext cx="1311532" cy="55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cml.at/Portals/1/5MTP/images/logo-CEFR-matrix.gif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76" y="3808443"/>
            <a:ext cx="1499300" cy="5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ecml.at/Portals/1/mtp4/language_for_work/images/logo-workplace.gi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21" y="4611018"/>
            <a:ext cx="152400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9"/>
          <p:cNvGrpSpPr/>
          <p:nvPr/>
        </p:nvGrpSpPr>
        <p:grpSpPr>
          <a:xfrm>
            <a:off x="477414" y="1669261"/>
            <a:ext cx="2520000" cy="1980000"/>
            <a:chOff x="4740686" y="2142770"/>
            <a:chExt cx="3197227" cy="1331571"/>
          </a:xfrm>
        </p:grpSpPr>
        <p:sp>
          <p:nvSpPr>
            <p:cNvPr id="30" name="Rectangle 10"/>
            <p:cNvSpPr/>
            <p:nvPr/>
          </p:nvSpPr>
          <p:spPr>
            <a:xfrm>
              <a:off x="4740686" y="2142770"/>
              <a:ext cx="3197227" cy="1331571"/>
            </a:xfrm>
            <a:prstGeom prst="rect">
              <a:avLst/>
            </a:prstGeom>
            <a:solidFill>
              <a:srgbClr val="6463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31" name="Rectangle 11"/>
            <p:cNvSpPr/>
            <p:nvPr/>
          </p:nvSpPr>
          <p:spPr>
            <a:xfrm>
              <a:off x="4800858" y="2176916"/>
              <a:ext cx="3046354" cy="1253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Address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priorities </a:t>
              </a:r>
              <a:endParaRPr lang="en-US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in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language education identified by </a:t>
              </a:r>
              <a:endParaRPr lang="en-US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member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states; </a:t>
              </a:r>
              <a:endParaRPr lang="en-US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are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led by </a:t>
              </a:r>
              <a:endParaRPr lang="en-US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team of experts </a:t>
              </a:r>
              <a:endParaRPr lang="en-US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from 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different </a:t>
              </a:r>
              <a:endParaRPr lang="en-US" altLang="de-DE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ECML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member states</a:t>
              </a:r>
            </a:p>
          </p:txBody>
        </p:sp>
      </p:grpSp>
      <p:grpSp>
        <p:nvGrpSpPr>
          <p:cNvPr id="32" name="Group 12"/>
          <p:cNvGrpSpPr/>
          <p:nvPr/>
        </p:nvGrpSpPr>
        <p:grpSpPr>
          <a:xfrm>
            <a:off x="3316249" y="1679418"/>
            <a:ext cx="2520000" cy="1980000"/>
            <a:chOff x="493880" y="3113899"/>
            <a:chExt cx="3425454" cy="2474834"/>
          </a:xfrm>
        </p:grpSpPr>
        <p:sp>
          <p:nvSpPr>
            <p:cNvPr id="33" name="Rectangle 13"/>
            <p:cNvSpPr/>
            <p:nvPr/>
          </p:nvSpPr>
          <p:spPr>
            <a:xfrm>
              <a:off x="493880" y="3113899"/>
              <a:ext cx="3425454" cy="2474834"/>
            </a:xfrm>
            <a:prstGeom prst="rect">
              <a:avLst/>
            </a:prstGeom>
            <a:solidFill>
              <a:srgbClr val="B559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34" name="Rectangle 14"/>
            <p:cNvSpPr/>
            <p:nvPr/>
          </p:nvSpPr>
          <p:spPr>
            <a:xfrm>
              <a:off x="493880" y="3176161"/>
              <a:ext cx="3425454" cy="22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Provide 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training workshops for invited experts from over 30 </a:t>
              </a:r>
              <a:r>
                <a:rPr lang="en-US" altLang="de-DE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European countries</a:t>
              </a:r>
              <a:r>
                <a:rPr lang="en-US" altLang="de-DE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, who are expected to act as multipliers and to subsequently train others within their institutions and networks</a:t>
              </a:r>
            </a:p>
          </p:txBody>
        </p:sp>
      </p:grpSp>
      <p:grpSp>
        <p:nvGrpSpPr>
          <p:cNvPr id="35" name="Group 15"/>
          <p:cNvGrpSpPr/>
          <p:nvPr/>
        </p:nvGrpSpPr>
        <p:grpSpPr>
          <a:xfrm>
            <a:off x="6126599" y="1678458"/>
            <a:ext cx="2518240" cy="1980000"/>
            <a:chOff x="4740684" y="3518241"/>
            <a:chExt cx="3203321" cy="1849714"/>
          </a:xfrm>
        </p:grpSpPr>
        <p:sp>
          <p:nvSpPr>
            <p:cNvPr id="36" name="Rectangle 16"/>
            <p:cNvSpPr/>
            <p:nvPr/>
          </p:nvSpPr>
          <p:spPr>
            <a:xfrm>
              <a:off x="4740684" y="3518241"/>
              <a:ext cx="3203321" cy="1849714"/>
            </a:xfrm>
            <a:prstGeom prst="rect">
              <a:avLst/>
            </a:prstGeom>
            <a:solidFill>
              <a:srgbClr val="C151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bg1"/>
                </a:solidFill>
              </a:endParaRPr>
            </a:p>
          </p:txBody>
        </p:sp>
        <p:sp>
          <p:nvSpPr>
            <p:cNvPr id="37" name="Rectangle 17"/>
            <p:cNvSpPr/>
            <p:nvPr/>
          </p:nvSpPr>
          <p:spPr>
            <a:xfrm>
              <a:off x="4837183" y="3562887"/>
              <a:ext cx="3010322" cy="169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roduce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practical </a:t>
              </a:r>
              <a:endPara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online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resources for language professionals, adaptable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to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different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learning </a:t>
              </a:r>
              <a:endPara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environments and 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freely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available </a:t>
              </a:r>
              <a:endParaRPr 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hlinkClick r:id="rId23"/>
                </a:rPr>
                <a:t>on </a:t>
              </a: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hlinkClick r:id="rId23"/>
                </a:rPr>
                <a:t>the ECML </a:t>
              </a:r>
              <a:r>
                <a:rPr 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  <a:hlinkClick r:id="rId23"/>
                </a:rPr>
                <a:t>website</a:t>
              </a: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3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256" y="188640"/>
            <a:ext cx="8291512" cy="792163"/>
          </a:xfrm>
        </p:spPr>
        <p:txBody>
          <a:bodyPr/>
          <a:lstStyle/>
          <a:p>
            <a:r>
              <a:rPr lang="es-ES" sz="3600" b="1" dirty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</a:rPr>
              <a:t>ECML </a:t>
            </a:r>
            <a:r>
              <a:rPr lang="es-ES" sz="3600" b="1" dirty="0" err="1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Thematic</a:t>
            </a:r>
            <a:r>
              <a:rPr lang="es-ES" sz="3600" b="1" dirty="0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 </a:t>
            </a:r>
            <a:r>
              <a:rPr lang="es-ES" sz="3600" b="1" dirty="0" err="1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A</a:t>
            </a:r>
            <a:r>
              <a:rPr lang="es-ES" sz="3600" b="1" dirty="0" err="1" smtClean="0">
                <a:solidFill>
                  <a:srgbClr val="1F497D">
                    <a:lumMod val="75000"/>
                  </a:srgbClr>
                </a:solidFill>
                <a:ea typeface="+mn-ea"/>
                <a:cs typeface="+mn-cs"/>
                <a:hlinkClick r:id="rId3"/>
              </a:rPr>
              <a:t>reas</a:t>
            </a:r>
            <a:endParaRPr lang="es-ES" sz="3600" b="1" dirty="0">
              <a:solidFill>
                <a:srgbClr val="1F497D">
                  <a:lumMod val="75000"/>
                </a:srgbClr>
              </a:solidFill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36712"/>
            <a:ext cx="5976664" cy="5071462"/>
          </a:xfrm>
        </p:spPr>
      </p:pic>
    </p:spTree>
    <p:extLst>
      <p:ext uri="{BB962C8B-B14F-4D97-AF65-F5344CB8AC3E}">
        <p14:creationId xmlns:p14="http://schemas.microsoft.com/office/powerpoint/2010/main" val="21950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0548" y="362964"/>
            <a:ext cx="624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+mj-lt"/>
                <a:hlinkClick r:id="rId3"/>
              </a:rPr>
              <a:t>ECML </a:t>
            </a:r>
            <a:r>
              <a:rPr lang="de-AT" sz="2800" b="1" dirty="0" err="1" smtClean="0">
                <a:solidFill>
                  <a:srgbClr val="1F497D">
                    <a:lumMod val="75000"/>
                  </a:srgbClr>
                </a:solidFill>
                <a:latin typeface="+mj-lt"/>
                <a:hlinkClick r:id="rId3"/>
              </a:rPr>
              <a:t>programme</a:t>
            </a:r>
            <a:r>
              <a:rPr lang="de-AT" sz="2800" b="1" dirty="0" smtClean="0">
                <a:solidFill>
                  <a:srgbClr val="1F497D">
                    <a:lumMod val="75000"/>
                  </a:srgbClr>
                </a:solidFill>
                <a:latin typeface="+mj-lt"/>
                <a:hlinkClick r:id="rId3"/>
              </a:rPr>
              <a:t> </a:t>
            </a:r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+mj-lt"/>
                <a:hlinkClick r:id="rId3"/>
              </a:rPr>
              <a:t>2016-2019</a:t>
            </a:r>
            <a:endParaRPr lang="de-AT" sz="28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  <a:p>
            <a:pPr algn="ctr"/>
            <a:r>
              <a:rPr lang="de-AT" sz="2800" b="1" dirty="0" smtClean="0">
                <a:solidFill>
                  <a:srgbClr val="1F497D">
                    <a:lumMod val="75000"/>
                  </a:srgbClr>
                </a:solidFill>
                <a:latin typeface="Times New Roman"/>
                <a:cs typeface="Times New Roman"/>
              </a:rPr>
              <a:t>"</a:t>
            </a:r>
            <a:r>
              <a:rPr lang="de-AT" sz="2800" b="1" dirty="0" err="1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Languages</a:t>
            </a:r>
            <a:r>
              <a:rPr lang="de-AT" sz="2800" b="1" dirty="0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 </a:t>
            </a:r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at the heart </a:t>
            </a:r>
            <a:r>
              <a:rPr lang="de-AT" sz="2800" b="1" dirty="0" err="1">
                <a:solidFill>
                  <a:srgbClr val="1F497D">
                    <a:lumMod val="75000"/>
                  </a:srgbClr>
                </a:solidFill>
                <a:latin typeface="+mj-lt"/>
              </a:rPr>
              <a:t>of</a:t>
            </a:r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+mj-lt"/>
              </a:rPr>
              <a:t> </a:t>
            </a:r>
            <a:r>
              <a:rPr lang="de-AT" sz="2800" b="1" dirty="0" err="1" smtClean="0">
                <a:solidFill>
                  <a:srgbClr val="1F497D">
                    <a:lumMod val="75000"/>
                  </a:srgbClr>
                </a:solidFill>
                <a:latin typeface="+mj-lt"/>
              </a:rPr>
              <a:t>learning</a:t>
            </a:r>
            <a:r>
              <a:rPr lang="de-AT" sz="2800" b="1" dirty="0">
                <a:solidFill>
                  <a:srgbClr val="1F497D">
                    <a:lumMod val="75000"/>
                  </a:srgbClr>
                </a:solidFill>
                <a:latin typeface="Times New Roman"/>
                <a:cs typeface="Times New Roman"/>
              </a:rPr>
              <a:t>"</a:t>
            </a:r>
            <a:endParaRPr lang="de-AT" sz="2800" b="1" dirty="0">
              <a:solidFill>
                <a:srgbClr val="1F497D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794" y="1738461"/>
            <a:ext cx="5045057" cy="345261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20654154">
            <a:off x="1761739" y="3639730"/>
            <a:ext cx="1324813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Action research</a:t>
            </a:r>
          </a:p>
        </p:txBody>
      </p:sp>
      <p:sp>
        <p:nvSpPr>
          <p:cNvPr id="23" name="TextBox 22"/>
          <p:cNvSpPr txBox="1"/>
          <p:nvPr/>
        </p:nvSpPr>
        <p:spPr>
          <a:xfrm rot="2154858">
            <a:off x="2607278" y="1848510"/>
            <a:ext cx="1268005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Digital literacy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100" y="2977257"/>
            <a:ext cx="2702181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 teacher competences</a:t>
            </a:r>
          </a:p>
        </p:txBody>
      </p:sp>
      <p:sp>
        <p:nvSpPr>
          <p:cNvPr id="21" name="TextBox 20"/>
          <p:cNvSpPr txBox="1"/>
          <p:nvPr/>
        </p:nvSpPr>
        <p:spPr>
          <a:xfrm rot="1696484">
            <a:off x="2147700" y="2023957"/>
            <a:ext cx="1527411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Adult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migrants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403838">
            <a:off x="1756112" y="2216712"/>
            <a:ext cx="1701488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Sign languages</a:t>
            </a:r>
          </a:p>
        </p:txBody>
      </p:sp>
      <p:sp>
        <p:nvSpPr>
          <p:cNvPr id="19" name="TextBox 18"/>
          <p:cNvSpPr txBox="1"/>
          <p:nvPr/>
        </p:nvSpPr>
        <p:spPr>
          <a:xfrm rot="858553">
            <a:off x="1472143" y="2474763"/>
            <a:ext cx="1968536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CEFR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implementation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21246182">
            <a:off x="765160" y="3328480"/>
            <a:ext cx="2436194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 learning environments</a:t>
            </a:r>
          </a:p>
        </p:txBody>
      </p:sp>
      <p:sp>
        <p:nvSpPr>
          <p:cNvPr id="31" name="TextBox 30"/>
          <p:cNvSpPr txBox="1"/>
          <p:nvPr/>
        </p:nvSpPr>
        <p:spPr>
          <a:xfrm rot="580980">
            <a:off x="981997" y="2692251"/>
            <a:ext cx="2324349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 in subject learning</a:t>
            </a:r>
          </a:p>
        </p:txBody>
      </p:sp>
      <p:sp>
        <p:nvSpPr>
          <p:cNvPr id="32" name="TextBox 31"/>
          <p:cNvSpPr txBox="1"/>
          <p:nvPr/>
        </p:nvSpPr>
        <p:spPr>
          <a:xfrm rot="21013276">
            <a:off x="5486556" y="2572401"/>
            <a:ext cx="3096344" cy="507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Whole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-school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approaches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language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of schooling</a:t>
            </a:r>
          </a:p>
        </p:txBody>
      </p:sp>
      <p:sp>
        <p:nvSpPr>
          <p:cNvPr id="33" name="TextBox 32">
            <a:hlinkClick r:id="rId5"/>
          </p:cNvPr>
          <p:cNvSpPr txBox="1"/>
          <p:nvPr/>
        </p:nvSpPr>
        <p:spPr>
          <a:xfrm rot="20955508">
            <a:off x="5195713" y="2233608"/>
            <a:ext cx="2362823" cy="30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Early language learning</a:t>
            </a:r>
          </a:p>
        </p:txBody>
      </p:sp>
      <p:sp>
        <p:nvSpPr>
          <p:cNvPr id="2" name="TextBox 1"/>
          <p:cNvSpPr txBox="1"/>
          <p:nvPr/>
        </p:nvSpPr>
        <p:spPr>
          <a:xfrm rot="21174890">
            <a:off x="5814322" y="3189450"/>
            <a:ext cx="2209544" cy="300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de-AT" sz="135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Pathways for learning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82013" y="3759682"/>
            <a:ext cx="779523" cy="485703"/>
          </a:xfrm>
          <a:prstGeom prst="rect">
            <a:avLst/>
          </a:prstGeom>
        </p:spPr>
      </p:pic>
      <p:sp>
        <p:nvSpPr>
          <p:cNvPr id="7" name="AutoShape 2" descr="Bildergebnis für webinar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AT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603" y="4335562"/>
            <a:ext cx="792655" cy="3948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590569">
            <a:off x="1346469" y="4293096"/>
            <a:ext cx="2219884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s-ES" sz="1350" dirty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Training and </a:t>
            </a:r>
            <a:r>
              <a:rPr lang="es-ES" sz="1350" dirty="0" err="1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consultancy</a:t>
            </a:r>
            <a:endParaRPr lang="es-ES" sz="1350" dirty="0">
              <a:solidFill>
                <a:schemeClr val="dk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0590569">
            <a:off x="1474107" y="4572383"/>
            <a:ext cx="2219884" cy="3000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ysDash"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es-ES" sz="1350" dirty="0" err="1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es-ES" sz="1350" dirty="0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sz="1350" dirty="0" err="1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support</a:t>
            </a:r>
            <a:r>
              <a:rPr lang="es-ES" sz="1350" dirty="0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s-ES" sz="1350" dirty="0" err="1" smtClean="0">
                <a:solidFill>
                  <a:schemeClr val="dk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events</a:t>
            </a:r>
            <a:endParaRPr lang="es-ES" sz="1350" dirty="0">
              <a:solidFill>
                <a:schemeClr val="dk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482966">
            <a:off x="5307069" y="4755642"/>
            <a:ext cx="1791500" cy="300082"/>
          </a:xfrm>
          <a:prstGeom prst="rect">
            <a:avLst/>
          </a:prstGeom>
          <a:solidFill>
            <a:srgbClr val="D1E6FD"/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Colloquia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conferences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482966">
            <a:off x="5298508" y="4757966"/>
            <a:ext cx="1791500" cy="3000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cap="rnd">
            <a:gradFill flip="none" rotWithShape="1">
              <a:gsLst>
                <a:gs pos="28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  <a:hlinkClick r:id="rId8"/>
              </a:rPr>
              <a:t>Colloquia</a:t>
            </a:r>
            <a:r>
              <a:rPr lang="de-AT" sz="1350" dirty="0" smtClean="0">
                <a:latin typeface="Estrangelo Edessa" panose="03080600000000000000" pitchFamily="66" charset="0"/>
                <a:cs typeface="Estrangelo Edessa" panose="03080600000000000000" pitchFamily="66" charset="0"/>
                <a:hlinkClick r:id="rId8"/>
              </a:rPr>
              <a:t>/</a:t>
            </a:r>
            <a:r>
              <a:rPr lang="de-AT" sz="135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conferences</a:t>
            </a:r>
            <a:endParaRPr lang="de-AT" sz="135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29" grpId="0" animBg="1"/>
      <p:bldP spid="31" grpId="0" animBg="1"/>
      <p:bldP spid="32" grpId="0" animBg="1"/>
      <p:bldP spid="33" grpId="0" animBg="1"/>
      <p:bldP spid="2" grpId="0" animBg="1"/>
      <p:bldP spid="6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991577" y="578671"/>
            <a:ext cx="7535779" cy="12165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  <a:hlinkClick r:id="rId3"/>
              </a:rPr>
              <a:t>ECML training and </a:t>
            </a:r>
            <a: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  <a:hlinkClick r:id="rId3"/>
              </a:rPr>
              <a:t>consultancy </a:t>
            </a:r>
            <a: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</a:rPr>
              <a:t>for</a:t>
            </a:r>
            <a: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altLang="de-DE" sz="3200" b="1" dirty="0">
                <a:solidFill>
                  <a:srgbClr val="002060"/>
                </a:solidFill>
                <a:ea typeface="+mn-ea"/>
                <a:cs typeface="+mn-cs"/>
              </a:rPr>
              <a:t>member </a:t>
            </a:r>
            <a:r>
              <a:rPr lang="en-US" altLang="de-DE" sz="3200" b="1" dirty="0" smtClean="0">
                <a:solidFill>
                  <a:srgbClr val="002060"/>
                </a:solidFill>
                <a:ea typeface="+mn-ea"/>
                <a:cs typeface="+mn-cs"/>
              </a:rPr>
              <a:t>states</a:t>
            </a:r>
            <a:endParaRPr lang="en-US" altLang="de-DE" sz="3200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8911" y="2978725"/>
            <a:ext cx="189000" cy="189000"/>
          </a:xfrm>
          <a:prstGeom prst="rect">
            <a:avLst/>
          </a:prstGeom>
          <a:solidFill>
            <a:srgbClr val="C3C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6666" y="3642141"/>
            <a:ext cx="189000" cy="189000"/>
          </a:xfrm>
          <a:prstGeom prst="rect">
            <a:avLst/>
          </a:prstGeom>
          <a:solidFill>
            <a:srgbClr val="3F8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6936" y="4910231"/>
            <a:ext cx="189000" cy="189000"/>
          </a:xfrm>
          <a:prstGeom prst="rect">
            <a:avLst/>
          </a:prstGeom>
          <a:solidFill>
            <a:srgbClr val="C9D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3959" y="2868885"/>
            <a:ext cx="33235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Language teacher 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education 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5"/>
              </a:rPr>
              <a:t>Content and Language Integrated Learning 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6"/>
              </a:rPr>
              <a:t>Use of ICT in support of language teaching and learning</a:t>
            </a:r>
            <a:endParaRPr lang="en-US" sz="1400" dirty="0" smtClean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err="1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Plurilingual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 and intercultural learning through </a:t>
            </a:r>
            <a:r>
              <a:rPr lang="en-US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7"/>
              </a:rPr>
              <a:t>mobility</a:t>
            </a:r>
            <a:endParaRPr lang="en-US" sz="1400" dirty="0" smtClean="0">
              <a:solidFill>
                <a:srgbClr val="002060"/>
              </a:solidFill>
              <a:latin typeface="Calibri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8"/>
              </a:rPr>
              <a:t>Electronic </a:t>
            </a:r>
            <a:r>
              <a:rPr lang="en-US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8"/>
              </a:rPr>
              <a:t>European </a:t>
            </a:r>
            <a:r>
              <a:rPr lang="en-US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8"/>
              </a:rPr>
              <a:t>Language Portfolio</a:t>
            </a:r>
            <a:endParaRPr lang="en-US" sz="1400" dirty="0">
              <a:solidFill>
                <a:srgbClr val="002060"/>
              </a:solidFill>
              <a:latin typeface="Calibri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3421" y="2824276"/>
            <a:ext cx="33756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9"/>
              </a:rPr>
              <a:t>Supporting 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9"/>
              </a:rPr>
              <a:t>Multilingual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9"/>
              </a:rPr>
              <a:t>Classrooms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err="1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10"/>
              </a:rPr>
              <a:t>Plurilingual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10"/>
              </a:rPr>
              <a:t> education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11"/>
              </a:rPr>
              <a:t>Testing and Assessment (</a:t>
            </a:r>
            <a:r>
              <a:rPr lang="en-US" sz="1400" dirty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11"/>
              </a:rPr>
              <a:t>RELANG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  <a:hlinkClick r:id="rId11"/>
              </a:rPr>
              <a:t>)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12"/>
              </a:rPr>
              <a:t>Quality </a:t>
            </a:r>
            <a:r>
              <a:rPr lang="it-IT" sz="1400" dirty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12"/>
              </a:rPr>
              <a:t>education in </a:t>
            </a: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12"/>
              </a:rPr>
              <a:t>Romani</a:t>
            </a:r>
            <a:endParaRPr lang="it-IT" sz="1400" dirty="0" smtClean="0">
              <a:solidFill>
                <a:srgbClr val="002060"/>
              </a:solidFill>
              <a:latin typeface="Calibri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Clr>
                <a:srgbClr val="FA8D3D">
                  <a:lumMod val="50000"/>
                </a:srgbClr>
              </a:buClr>
              <a:defRPr/>
            </a:pPr>
            <a:r>
              <a:rPr lang="it-IT" sz="1400" dirty="0" smtClean="0">
                <a:solidFill>
                  <a:srgbClr val="002060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  <a:hlinkClick r:id="rId13"/>
              </a:rPr>
              <a:t>Quality assurance in language and citizenship courses</a:t>
            </a:r>
            <a:endParaRPr lang="en-US" sz="1400" dirty="0">
              <a:solidFill>
                <a:srgbClr val="002060"/>
              </a:solidFill>
              <a:latin typeface="+mn-lt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1577" y="1729178"/>
            <a:ext cx="7382402" cy="686707"/>
          </a:xfrm>
          <a:prstGeom prst="rect">
            <a:avLst/>
          </a:prstGeom>
          <a:solidFill>
            <a:srgbClr val="009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prstClr val="white"/>
                </a:solidFill>
                <a:ea typeface="Verdana" panose="020B0604030504040204" pitchFamily="34" charset="0"/>
                <a:cs typeface="Arial" panose="020B0604020202020204" pitchFamily="34" charset="0"/>
              </a:rPr>
              <a:t>Targeted, tailored support to address national challenges</a:t>
            </a:r>
          </a:p>
        </p:txBody>
      </p:sp>
      <p:pic>
        <p:nvPicPr>
          <p:cNvPr id="2050" name="Picture 2" descr="http://www.ecml.at/Portals/1/images/logos/training-consultancy-logo.gif">
            <a:hlinkClick r:id="rId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145" y="60329"/>
            <a:ext cx="965855" cy="103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08104" y="5269542"/>
            <a:ext cx="3264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 smtClean="0">
                <a:latin typeface="+mn-lt"/>
              </a:rPr>
              <a:t>* in </a:t>
            </a:r>
            <a:r>
              <a:rPr lang="de-AT" sz="1200" dirty="0" err="1" smtClean="0">
                <a:latin typeface="+mn-lt"/>
              </a:rPr>
              <a:t>cooperation</a:t>
            </a:r>
            <a:r>
              <a:rPr lang="de-AT" sz="1200" dirty="0" smtClean="0">
                <a:latin typeface="+mn-lt"/>
              </a:rPr>
              <a:t> </a:t>
            </a:r>
            <a:r>
              <a:rPr lang="de-AT" sz="1200" dirty="0" err="1" smtClean="0">
                <a:latin typeface="+mn-lt"/>
              </a:rPr>
              <a:t>with</a:t>
            </a:r>
            <a:r>
              <a:rPr lang="de-AT" sz="1200" dirty="0" smtClean="0">
                <a:latin typeface="+mn-lt"/>
              </a:rPr>
              <a:t> </a:t>
            </a:r>
            <a:r>
              <a:rPr lang="de-AT" sz="1200" dirty="0" err="1" smtClean="0">
                <a:latin typeface="+mn-lt"/>
              </a:rPr>
              <a:t>the</a:t>
            </a:r>
            <a:r>
              <a:rPr lang="de-AT" sz="1200" dirty="0" smtClean="0">
                <a:latin typeface="+mn-lt"/>
              </a:rPr>
              <a:t> European </a:t>
            </a:r>
            <a:r>
              <a:rPr lang="de-AT" sz="1200" dirty="0" err="1" smtClean="0">
                <a:latin typeface="+mn-lt"/>
              </a:rPr>
              <a:t>Commission</a:t>
            </a:r>
            <a:r>
              <a:rPr lang="de-AT" sz="1200" dirty="0" smtClean="0">
                <a:latin typeface="+mn-lt"/>
              </a:rPr>
              <a:t> </a:t>
            </a:r>
            <a:endParaRPr lang="de-AT" sz="12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71263" y="5247252"/>
            <a:ext cx="2615146" cy="5985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864959" y="3347688"/>
            <a:ext cx="189000" cy="189000"/>
          </a:xfrm>
          <a:prstGeom prst="rect">
            <a:avLst/>
          </a:prstGeom>
          <a:solidFill>
            <a:srgbClr val="759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78911" y="3918928"/>
            <a:ext cx="189000" cy="189000"/>
          </a:xfrm>
          <a:prstGeom prst="rect">
            <a:avLst/>
          </a:prstGeom>
          <a:solidFill>
            <a:srgbClr val="E8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78911" y="4278838"/>
            <a:ext cx="189000" cy="189000"/>
          </a:xfrm>
          <a:prstGeom prst="rect">
            <a:avLst/>
          </a:prstGeom>
          <a:solidFill>
            <a:srgbClr val="C3C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64959" y="3666790"/>
            <a:ext cx="189000" cy="189000"/>
          </a:xfrm>
          <a:prstGeom prst="rect">
            <a:avLst/>
          </a:prstGeom>
          <a:solidFill>
            <a:srgbClr val="4C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56078" y="4331833"/>
            <a:ext cx="189000" cy="189000"/>
          </a:xfrm>
          <a:prstGeom prst="rect">
            <a:avLst/>
          </a:prstGeom>
          <a:solidFill>
            <a:srgbClr val="D42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1576" y="3314940"/>
            <a:ext cx="189000" cy="189000"/>
          </a:xfrm>
          <a:prstGeom prst="rect">
            <a:avLst/>
          </a:prstGeom>
          <a:solidFill>
            <a:srgbClr val="E8A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6078" y="3010333"/>
            <a:ext cx="189000" cy="189000"/>
          </a:xfrm>
          <a:prstGeom prst="rect">
            <a:avLst/>
          </a:prstGeom>
          <a:solidFill>
            <a:srgbClr val="C9DB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>
                <a:solidFill>
                  <a:srgbClr val="002060"/>
                </a:solidFill>
              </a:rPr>
              <a:t>ECML: a unique centre for </a:t>
            </a:r>
            <a:r>
              <a:rPr lang="fr-FR" sz="3200" b="1" dirty="0" err="1">
                <a:solidFill>
                  <a:srgbClr val="002060"/>
                </a:solidFill>
              </a:rPr>
              <a:t>language</a:t>
            </a:r>
            <a:r>
              <a:rPr lang="fr-FR" sz="3200" b="1" dirty="0">
                <a:solidFill>
                  <a:srgbClr val="002060"/>
                </a:solidFill>
              </a:rPr>
              <a:t> </a:t>
            </a:r>
            <a:r>
              <a:rPr lang="fr-FR" sz="3200" b="1" dirty="0" err="1">
                <a:solidFill>
                  <a:srgbClr val="002060"/>
                </a:solidFill>
              </a:rPr>
              <a:t>education</a:t>
            </a:r>
            <a:r>
              <a:rPr lang="fr-FR" sz="3200" b="1" dirty="0">
                <a:solidFill>
                  <a:srgbClr val="002060"/>
                </a:solidFill>
              </a:rPr>
              <a:t/>
            </a:r>
            <a:br>
              <a:rPr lang="fr-FR" sz="3200" b="1" dirty="0">
                <a:solidFill>
                  <a:srgbClr val="002060"/>
                </a:solidFill>
              </a:rPr>
            </a:br>
            <a:r>
              <a:rPr lang="fr-FR" altLang="de-DE" sz="2000" dirty="0">
                <a:solidFill>
                  <a:srgbClr val="002060"/>
                </a:solidFill>
                <a:latin typeface="Century Gothic" panose="020B0502020202020204" pitchFamily="34" charset="0"/>
                <a:hlinkClick r:id="rId3"/>
              </a:rPr>
              <a:t>http://www.ecml.at/</a:t>
            </a:r>
            <a:r>
              <a:rPr lang="fr-FR" altLang="de-DE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endParaRPr lang="fr-FR" altLang="de-DE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 13"/>
          <p:cNvGraphicFramePr/>
          <p:nvPr>
            <p:extLst>
              <p:ext uri="{D42A27DB-BD31-4B8C-83A1-F6EECF244321}">
                <p14:modId xmlns:p14="http://schemas.microsoft.com/office/powerpoint/2010/main" val="2524352147"/>
              </p:ext>
            </p:extLst>
          </p:nvPr>
        </p:nvGraphicFramePr>
        <p:xfrm>
          <a:off x="0" y="1340768"/>
          <a:ext cx="8856984" cy="436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602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2360" y="3275800"/>
            <a:ext cx="133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 smtClean="0">
                <a:solidFill>
                  <a:srgbClr val="002060"/>
                </a:solidFill>
                <a:hlinkClick r:id="rId2"/>
              </a:rPr>
              <a:t>www.ecml.at</a:t>
            </a:r>
            <a:endParaRPr lang="de-AT" sz="14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0"/>
            <a:ext cx="7740352" cy="685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75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Office PowerPoint</Application>
  <PresentationFormat>Bildschirmpräsentation (4:3)</PresentationFormat>
  <Paragraphs>140</Paragraphs>
  <Slides>13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Office Theme</vt:lpstr>
      <vt:lpstr>7_Office Theme</vt:lpstr>
      <vt:lpstr>2_Office Theme</vt:lpstr>
      <vt:lpstr>ECML1</vt:lpstr>
      <vt:lpstr>3_Office Theme</vt:lpstr>
      <vt:lpstr> The European Centre  for Modern Languages (ECML)  </vt:lpstr>
      <vt:lpstr>PowerPoint-Präsentation</vt:lpstr>
      <vt:lpstr>PowerPoint-Präsentation</vt:lpstr>
      <vt:lpstr>ECML projects</vt:lpstr>
      <vt:lpstr>ECML Thematic Areas</vt:lpstr>
      <vt:lpstr>PowerPoint-Präsentation</vt:lpstr>
      <vt:lpstr>ECML training and consultancy  for member states</vt:lpstr>
      <vt:lpstr>ECML: a unique centre for language education http://www.ecml.at/  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ECML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Catherine Seewald</cp:lastModifiedBy>
  <cp:revision>626</cp:revision>
  <cp:lastPrinted>2017-02-02T15:31:59Z</cp:lastPrinted>
  <dcterms:created xsi:type="dcterms:W3CDTF">2011-11-11T11:03:57Z</dcterms:created>
  <dcterms:modified xsi:type="dcterms:W3CDTF">2017-08-16T10:51:12Z</dcterms:modified>
</cp:coreProperties>
</file>