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907A"/>
    <a:srgbClr val="439B7E"/>
    <a:srgbClr val="9DDFBE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7B1FEE7-B8D9-1497-7572-3E43713D23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D0A81B-8655-80A8-6404-988A3650F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9140-9257-4216-ADA6-FE22E1BC083D}" type="datetimeFigureOut">
              <a:rPr lang="de-AT" smtClean="0"/>
              <a:t>10.03.2025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DB3CE1-48F8-76B0-3E55-BB27C40C7A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4064F5-6567-FADE-3D10-0EA7A85038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5A715-0AE0-4812-8D52-DFF89206786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3905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2914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74907A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628827" y="805007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628827" y="28857"/>
            <a:ext cx="917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kern="12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ea typeface="+mn-ea"/>
                <a:cs typeface="+mn-cs"/>
              </a:rPr>
              <a:t>Au-delà de l’EMILE – L’enseignement </a:t>
            </a:r>
            <a:r>
              <a:rPr lang="fr-FR" sz="2400" kern="12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ea typeface="+mn-ea"/>
                <a:cs typeface="+mn-cs"/>
              </a:rPr>
              <a:t>plurilittératie</a:t>
            </a:r>
            <a:r>
              <a:rPr lang="fr-FR" sz="2400" kern="12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ea typeface="+mn-ea"/>
                <a:cs typeface="+mn-cs"/>
              </a:rPr>
              <a:t> pour un apprentissage plus approfondi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kern="12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5ABA69-C7F1-F94B-E146-2C200988063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197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37</cp:revision>
  <dcterms:created xsi:type="dcterms:W3CDTF">2024-02-06T15:43:11Z</dcterms:created>
  <dcterms:modified xsi:type="dcterms:W3CDTF">2025-03-10T15:33:07Z</dcterms:modified>
</cp:coreProperties>
</file>