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907A"/>
    <a:srgbClr val="8FA985"/>
    <a:srgbClr val="A1AE80"/>
    <a:srgbClr val="BED1AF"/>
    <a:srgbClr val="35654E"/>
    <a:srgbClr val="666633"/>
    <a:srgbClr val="76B531"/>
    <a:srgbClr val="BAE2F4"/>
    <a:srgbClr val="49C1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rgbClr val="74907A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rgbClr val="BED1AF"/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9F62183-8AA4-5B83-3B3F-4087066EBDD6}"/>
              </a:ext>
            </a:extLst>
          </p:cNvPr>
          <p:cNvSpPr txBox="1"/>
          <p:nvPr userDrawn="1"/>
        </p:nvSpPr>
        <p:spPr>
          <a:xfrm>
            <a:off x="830017" y="490448"/>
            <a:ext cx="6417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ECML TRAINING AND CONSULTANCY FOR MEMBER STATES</a:t>
            </a:r>
            <a:endParaRPr lang="de-AT" sz="1400" b="1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  <a:cs typeface="Arial" panose="020B0604020202020204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1E445280-BD7C-9260-4DF9-D6A284147D5B}"/>
              </a:ext>
            </a:extLst>
          </p:cNvPr>
          <p:cNvSpPr txBox="1"/>
          <p:nvPr userDrawn="1"/>
        </p:nvSpPr>
        <p:spPr>
          <a:xfrm>
            <a:off x="830017" y="71464"/>
            <a:ext cx="96344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120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Myriad Pro" panose="020B0503030403020204"/>
                <a:ea typeface="Calibri" panose="020F0502020204030204" pitchFamily="34" charset="0"/>
                <a:cs typeface="+mn-cs"/>
              </a:rPr>
              <a:t>Beyond CLIL – </a:t>
            </a:r>
            <a:r>
              <a:rPr lang="en-US" sz="2400" kern="1200" dirty="0" err="1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Myriad Pro" panose="020B0503030403020204"/>
                <a:ea typeface="Calibri" panose="020F0502020204030204" pitchFamily="34" charset="0"/>
                <a:cs typeface="+mn-cs"/>
              </a:rPr>
              <a:t>Pluriliteracies</a:t>
            </a:r>
            <a:r>
              <a:rPr lang="en-US" sz="2400" kern="120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Myriad Pro" panose="020B0503030403020204"/>
                <a:ea typeface="Calibri" panose="020F0502020204030204" pitchFamily="34" charset="0"/>
                <a:cs typeface="+mn-cs"/>
              </a:rPr>
              <a:t> teaching for deeper learning</a:t>
            </a:r>
          </a:p>
          <a:p>
            <a:endParaRPr lang="de-AT" sz="24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F1A5728-AC80-739A-4500-A0490DDCC45E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2823" y="5957844"/>
            <a:ext cx="1865630" cy="6330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The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European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Centre for Modern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Languages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</a:t>
            </a:r>
            <a:b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of the Council of 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Myriad Pro</vt:lpstr>
      <vt:lpstr>Office Theme</vt:lpstr>
      <vt:lpstr>The European Centre for Modern Languages  of the Council of 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Evgenia Neftetzidou</cp:lastModifiedBy>
  <cp:revision>35</cp:revision>
  <dcterms:created xsi:type="dcterms:W3CDTF">2024-02-06T15:43:11Z</dcterms:created>
  <dcterms:modified xsi:type="dcterms:W3CDTF">2025-03-10T15:31:19Z</dcterms:modified>
</cp:coreProperties>
</file>