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xml" ContentType="application/vnd.openxmlformats-officedocument.presentationml.tags+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2.xml" ContentType="application/vnd.openxmlformats-officedocument.presentationml.tags+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71" r:id="rId3"/>
    <p:sldId id="270" r:id="rId4"/>
    <p:sldId id="266" r:id="rId5"/>
    <p:sldId id="267" r:id="rId6"/>
    <p:sldId id="268" r:id="rId7"/>
    <p:sldId id="269" r:id="rId8"/>
    <p:sldId id="262" r:id="rId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E79"/>
    <a:srgbClr val="69C509"/>
    <a:srgbClr val="3C9B00"/>
    <a:srgbClr val="0072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44" autoAdjust="0"/>
    <p:restoredTop sz="89763" autoAdjust="0"/>
  </p:normalViewPr>
  <p:slideViewPr>
    <p:cSldViewPr snapToGrid="0">
      <p:cViewPr varScale="1">
        <p:scale>
          <a:sx n="61" d="100"/>
          <a:sy n="61" d="100"/>
        </p:scale>
        <p:origin x="856" y="6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65" d="100"/>
          <a:sy n="65" d="100"/>
        </p:scale>
        <p:origin x="3082"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image" Target="../media/image4.png"/></Relationships>
</file>

<file path=ppt/diagrams/_rels/drawing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image" Target="../media/image4.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FACA70C-0BED-284B-B0D5-49F850F0ABBD}"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es-ES"/>
        </a:p>
      </dgm:t>
    </dgm:pt>
    <dgm:pt modelId="{7D3CF412-6189-A346-9230-7FB55040FDCB}">
      <dgm:prSet phldrT="[Texto]"/>
      <dgm:spPr/>
      <dgm:t>
        <a:bodyPr/>
        <a:lstStyle/>
        <a:p>
          <a:r>
            <a:rPr lang="fr-FR" noProof="0" dirty="0"/>
            <a:t>Compétence plurilingue et pluriculturelle</a:t>
          </a:r>
        </a:p>
      </dgm:t>
    </dgm:pt>
    <dgm:pt modelId="{8F5E7474-7D20-B049-BA89-FA893E86294F}" type="parTrans" cxnId="{42E3D8FD-BFD5-B14A-889C-D357350C2748}">
      <dgm:prSet/>
      <dgm:spPr/>
      <dgm:t>
        <a:bodyPr/>
        <a:lstStyle/>
        <a:p>
          <a:endParaRPr lang="es-ES"/>
        </a:p>
      </dgm:t>
    </dgm:pt>
    <dgm:pt modelId="{9B42A0E5-C9FE-DF4C-9A9B-522D290862F4}" type="sibTrans" cxnId="{42E3D8FD-BFD5-B14A-889C-D357350C2748}">
      <dgm:prSet/>
      <dgm:spPr/>
      <dgm:t>
        <a:bodyPr/>
        <a:lstStyle/>
        <a:p>
          <a:endParaRPr lang="es-ES"/>
        </a:p>
      </dgm:t>
    </dgm:pt>
    <dgm:pt modelId="{45B4A23B-5502-754D-A0D6-E86434C95200}">
      <dgm:prSet phldrT="[Texto]"/>
      <dgm:spPr>
        <a:solidFill>
          <a:schemeClr val="bg1"/>
        </a:solidFill>
        <a:ln>
          <a:solidFill>
            <a:srgbClr val="002060"/>
          </a:solidFill>
        </a:ln>
      </dgm:spPr>
      <dgm:t>
        <a:bodyPr/>
        <a:lstStyle/>
        <a:p>
          <a:r>
            <a:rPr lang="fr-FR" noProof="0" dirty="0">
              <a:solidFill>
                <a:schemeClr val="accent1">
                  <a:lumMod val="50000"/>
                </a:schemeClr>
              </a:solidFill>
            </a:rPr>
            <a:t>Exploiter un répertoire pluriculturel</a:t>
          </a:r>
        </a:p>
      </dgm:t>
    </dgm:pt>
    <dgm:pt modelId="{EA50DDB6-F513-7A48-96F1-D15A4DE75306}" type="parTrans" cxnId="{0E21E241-8865-7648-819D-2E2DD95A9072}">
      <dgm:prSet/>
      <dgm:spPr/>
      <dgm:t>
        <a:bodyPr/>
        <a:lstStyle/>
        <a:p>
          <a:endParaRPr lang="es-ES"/>
        </a:p>
      </dgm:t>
    </dgm:pt>
    <dgm:pt modelId="{94B8D0E7-486D-5543-89D0-EEB289C97EC0}" type="sibTrans" cxnId="{0E21E241-8865-7648-819D-2E2DD95A9072}">
      <dgm:prSet/>
      <dgm:spPr/>
      <dgm:t>
        <a:bodyPr/>
        <a:lstStyle/>
        <a:p>
          <a:endParaRPr lang="es-ES"/>
        </a:p>
      </dgm:t>
    </dgm:pt>
    <dgm:pt modelId="{1310E920-B10C-7B41-8042-82A42288570D}" type="pres">
      <dgm:prSet presAssocID="{FFACA70C-0BED-284B-B0D5-49F850F0ABBD}" presName="hierChild1" presStyleCnt="0">
        <dgm:presLayoutVars>
          <dgm:orgChart val="1"/>
          <dgm:chPref val="1"/>
          <dgm:dir/>
          <dgm:animOne val="branch"/>
          <dgm:animLvl val="lvl"/>
          <dgm:resizeHandles/>
        </dgm:presLayoutVars>
      </dgm:prSet>
      <dgm:spPr/>
    </dgm:pt>
    <dgm:pt modelId="{83AB901E-93B4-EA43-8BB8-67FDF89ADF24}" type="pres">
      <dgm:prSet presAssocID="{7D3CF412-6189-A346-9230-7FB55040FDCB}" presName="hierRoot1" presStyleCnt="0">
        <dgm:presLayoutVars>
          <dgm:hierBranch val="init"/>
        </dgm:presLayoutVars>
      </dgm:prSet>
      <dgm:spPr/>
    </dgm:pt>
    <dgm:pt modelId="{15B5A3C2-9206-B44D-B445-03BC10E9F216}" type="pres">
      <dgm:prSet presAssocID="{7D3CF412-6189-A346-9230-7FB55040FDCB}" presName="rootComposite1" presStyleCnt="0"/>
      <dgm:spPr/>
    </dgm:pt>
    <dgm:pt modelId="{EF74776F-8D08-5448-9504-925531DB0FBB}" type="pres">
      <dgm:prSet presAssocID="{7D3CF412-6189-A346-9230-7FB55040FDCB}" presName="rootText1" presStyleLbl="node0" presStyleIdx="0" presStyleCnt="1" custScaleX="210867" custLinFactNeighborX="-25356" custLinFactNeighborY="-1127">
        <dgm:presLayoutVars>
          <dgm:chPref val="3"/>
        </dgm:presLayoutVars>
      </dgm:prSet>
      <dgm:spPr/>
    </dgm:pt>
    <dgm:pt modelId="{EDF3F639-674F-D142-BB36-A62389F466CB}" type="pres">
      <dgm:prSet presAssocID="{7D3CF412-6189-A346-9230-7FB55040FDCB}" presName="rootConnector1" presStyleLbl="node1" presStyleIdx="0" presStyleCnt="0"/>
      <dgm:spPr/>
    </dgm:pt>
    <dgm:pt modelId="{C47A9A31-3F99-DA4C-BC6E-8B10E04C189A}" type="pres">
      <dgm:prSet presAssocID="{7D3CF412-6189-A346-9230-7FB55040FDCB}" presName="hierChild2" presStyleCnt="0"/>
      <dgm:spPr/>
    </dgm:pt>
    <dgm:pt modelId="{158F5FFE-8E10-6947-A942-16CF9E1149A5}" type="pres">
      <dgm:prSet presAssocID="{EA50DDB6-F513-7A48-96F1-D15A4DE75306}" presName="Name37" presStyleLbl="parChTrans1D2" presStyleIdx="0" presStyleCnt="1"/>
      <dgm:spPr/>
    </dgm:pt>
    <dgm:pt modelId="{2BFDE05D-3E1C-9B48-B8BA-E6EF499205EA}" type="pres">
      <dgm:prSet presAssocID="{45B4A23B-5502-754D-A0D6-E86434C95200}" presName="hierRoot2" presStyleCnt="0">
        <dgm:presLayoutVars>
          <dgm:hierBranch val="init"/>
        </dgm:presLayoutVars>
      </dgm:prSet>
      <dgm:spPr/>
    </dgm:pt>
    <dgm:pt modelId="{0C57F40D-C55B-3945-850B-54643EAA5570}" type="pres">
      <dgm:prSet presAssocID="{45B4A23B-5502-754D-A0D6-E86434C95200}" presName="rootComposite" presStyleCnt="0"/>
      <dgm:spPr/>
    </dgm:pt>
    <dgm:pt modelId="{C49B0C49-E6A4-224C-9D8B-554DD5D8F249}" type="pres">
      <dgm:prSet presAssocID="{45B4A23B-5502-754D-A0D6-E86434C95200}" presName="rootText" presStyleLbl="node2" presStyleIdx="0" presStyleCnt="1" custScaleX="209740" custLinFactNeighborX="-25919" custLinFactNeighborY="-1127">
        <dgm:presLayoutVars>
          <dgm:chPref val="3"/>
        </dgm:presLayoutVars>
      </dgm:prSet>
      <dgm:spPr/>
    </dgm:pt>
    <dgm:pt modelId="{6AC55AFF-3E86-A54A-86E6-C86617060E85}" type="pres">
      <dgm:prSet presAssocID="{45B4A23B-5502-754D-A0D6-E86434C95200}" presName="rootConnector" presStyleLbl="node2" presStyleIdx="0" presStyleCnt="1"/>
      <dgm:spPr/>
    </dgm:pt>
    <dgm:pt modelId="{4F810FC6-F99B-1D4F-86E4-71E6EC6A2371}" type="pres">
      <dgm:prSet presAssocID="{45B4A23B-5502-754D-A0D6-E86434C95200}" presName="hierChild4" presStyleCnt="0"/>
      <dgm:spPr/>
    </dgm:pt>
    <dgm:pt modelId="{1A83F9BF-6C8B-334D-916A-B651CD185A2E}" type="pres">
      <dgm:prSet presAssocID="{45B4A23B-5502-754D-A0D6-E86434C95200}" presName="hierChild5" presStyleCnt="0"/>
      <dgm:spPr/>
    </dgm:pt>
    <dgm:pt modelId="{E08FC5FC-4B78-0D4F-A26B-475804F75673}" type="pres">
      <dgm:prSet presAssocID="{7D3CF412-6189-A346-9230-7FB55040FDCB}" presName="hierChild3" presStyleCnt="0"/>
      <dgm:spPr/>
    </dgm:pt>
  </dgm:ptLst>
  <dgm:cxnLst>
    <dgm:cxn modelId="{A8954219-A9D6-AB4E-8DEA-8916AE90A4C3}" type="presOf" srcId="{45B4A23B-5502-754D-A0D6-E86434C95200}" destId="{6AC55AFF-3E86-A54A-86E6-C86617060E85}" srcOrd="1" destOrd="0" presId="urn:microsoft.com/office/officeart/2005/8/layout/orgChart1"/>
    <dgm:cxn modelId="{46CE852E-B7C1-AD4D-A4FF-D3BE273FD2C1}" type="presOf" srcId="{EA50DDB6-F513-7A48-96F1-D15A4DE75306}" destId="{158F5FFE-8E10-6947-A942-16CF9E1149A5}" srcOrd="0" destOrd="0" presId="urn:microsoft.com/office/officeart/2005/8/layout/orgChart1"/>
    <dgm:cxn modelId="{0E21E241-8865-7648-819D-2E2DD95A9072}" srcId="{7D3CF412-6189-A346-9230-7FB55040FDCB}" destId="{45B4A23B-5502-754D-A0D6-E86434C95200}" srcOrd="0" destOrd="0" parTransId="{EA50DDB6-F513-7A48-96F1-D15A4DE75306}" sibTransId="{94B8D0E7-486D-5543-89D0-EEB289C97EC0}"/>
    <dgm:cxn modelId="{AB107DE7-F913-704C-9912-A5EC9072CB7A}" type="presOf" srcId="{7D3CF412-6189-A346-9230-7FB55040FDCB}" destId="{EF74776F-8D08-5448-9504-925531DB0FBB}" srcOrd="0" destOrd="0" presId="urn:microsoft.com/office/officeart/2005/8/layout/orgChart1"/>
    <dgm:cxn modelId="{694F7DEC-12C0-554B-B4D5-CC958C108D88}" type="presOf" srcId="{FFACA70C-0BED-284B-B0D5-49F850F0ABBD}" destId="{1310E920-B10C-7B41-8042-82A42288570D}" srcOrd="0" destOrd="0" presId="urn:microsoft.com/office/officeart/2005/8/layout/orgChart1"/>
    <dgm:cxn modelId="{661694F8-9863-3044-9ABF-4DE869364C04}" type="presOf" srcId="{7D3CF412-6189-A346-9230-7FB55040FDCB}" destId="{EDF3F639-674F-D142-BB36-A62389F466CB}" srcOrd="1" destOrd="0" presId="urn:microsoft.com/office/officeart/2005/8/layout/orgChart1"/>
    <dgm:cxn modelId="{42E3D8FD-BFD5-B14A-889C-D357350C2748}" srcId="{FFACA70C-0BED-284B-B0D5-49F850F0ABBD}" destId="{7D3CF412-6189-A346-9230-7FB55040FDCB}" srcOrd="0" destOrd="0" parTransId="{8F5E7474-7D20-B049-BA89-FA893E86294F}" sibTransId="{9B42A0E5-C9FE-DF4C-9A9B-522D290862F4}"/>
    <dgm:cxn modelId="{833566FE-0763-2941-A0CC-46AF7F41AAB9}" type="presOf" srcId="{45B4A23B-5502-754D-A0D6-E86434C95200}" destId="{C49B0C49-E6A4-224C-9D8B-554DD5D8F249}" srcOrd="0" destOrd="0" presId="urn:microsoft.com/office/officeart/2005/8/layout/orgChart1"/>
    <dgm:cxn modelId="{89CF6AB0-51B7-2943-A3DB-A4CBBE290ECB}" type="presParOf" srcId="{1310E920-B10C-7B41-8042-82A42288570D}" destId="{83AB901E-93B4-EA43-8BB8-67FDF89ADF24}" srcOrd="0" destOrd="0" presId="urn:microsoft.com/office/officeart/2005/8/layout/orgChart1"/>
    <dgm:cxn modelId="{C9D53307-A2E5-244F-B81E-E424E2D34320}" type="presParOf" srcId="{83AB901E-93B4-EA43-8BB8-67FDF89ADF24}" destId="{15B5A3C2-9206-B44D-B445-03BC10E9F216}" srcOrd="0" destOrd="0" presId="urn:microsoft.com/office/officeart/2005/8/layout/orgChart1"/>
    <dgm:cxn modelId="{CFA3B63F-89BF-F146-9248-6A2A08C3F150}" type="presParOf" srcId="{15B5A3C2-9206-B44D-B445-03BC10E9F216}" destId="{EF74776F-8D08-5448-9504-925531DB0FBB}" srcOrd="0" destOrd="0" presId="urn:microsoft.com/office/officeart/2005/8/layout/orgChart1"/>
    <dgm:cxn modelId="{DCB5D1B0-F084-C440-AB3E-844D5361FEDE}" type="presParOf" srcId="{15B5A3C2-9206-B44D-B445-03BC10E9F216}" destId="{EDF3F639-674F-D142-BB36-A62389F466CB}" srcOrd="1" destOrd="0" presId="urn:microsoft.com/office/officeart/2005/8/layout/orgChart1"/>
    <dgm:cxn modelId="{357CDE41-1C4B-F043-B88B-7D4097851ECD}" type="presParOf" srcId="{83AB901E-93B4-EA43-8BB8-67FDF89ADF24}" destId="{C47A9A31-3F99-DA4C-BC6E-8B10E04C189A}" srcOrd="1" destOrd="0" presId="urn:microsoft.com/office/officeart/2005/8/layout/orgChart1"/>
    <dgm:cxn modelId="{98004277-12CC-104C-AD97-EF6CB28C87B0}" type="presParOf" srcId="{C47A9A31-3F99-DA4C-BC6E-8B10E04C189A}" destId="{158F5FFE-8E10-6947-A942-16CF9E1149A5}" srcOrd="0" destOrd="0" presId="urn:microsoft.com/office/officeart/2005/8/layout/orgChart1"/>
    <dgm:cxn modelId="{80E07AC2-CC8C-4E41-9C34-6B4D21F2F1A8}" type="presParOf" srcId="{C47A9A31-3F99-DA4C-BC6E-8B10E04C189A}" destId="{2BFDE05D-3E1C-9B48-B8BA-E6EF499205EA}" srcOrd="1" destOrd="0" presId="urn:microsoft.com/office/officeart/2005/8/layout/orgChart1"/>
    <dgm:cxn modelId="{60D50566-F841-0247-AFA8-CD06BF035AB6}" type="presParOf" srcId="{2BFDE05D-3E1C-9B48-B8BA-E6EF499205EA}" destId="{0C57F40D-C55B-3945-850B-54643EAA5570}" srcOrd="0" destOrd="0" presId="urn:microsoft.com/office/officeart/2005/8/layout/orgChart1"/>
    <dgm:cxn modelId="{D8BF7B0A-6074-8E47-A1AD-11D2D96AFC4B}" type="presParOf" srcId="{0C57F40D-C55B-3945-850B-54643EAA5570}" destId="{C49B0C49-E6A4-224C-9D8B-554DD5D8F249}" srcOrd="0" destOrd="0" presId="urn:microsoft.com/office/officeart/2005/8/layout/orgChart1"/>
    <dgm:cxn modelId="{0876362E-CB72-DC48-9B8C-5BB505C22EE5}" type="presParOf" srcId="{0C57F40D-C55B-3945-850B-54643EAA5570}" destId="{6AC55AFF-3E86-A54A-86E6-C86617060E85}" srcOrd="1" destOrd="0" presId="urn:microsoft.com/office/officeart/2005/8/layout/orgChart1"/>
    <dgm:cxn modelId="{7A75AF88-EC1D-7642-A44C-1926BF0B808B}" type="presParOf" srcId="{2BFDE05D-3E1C-9B48-B8BA-E6EF499205EA}" destId="{4F810FC6-F99B-1D4F-86E4-71E6EC6A2371}" srcOrd="1" destOrd="0" presId="urn:microsoft.com/office/officeart/2005/8/layout/orgChart1"/>
    <dgm:cxn modelId="{3B64A7DB-5156-654C-865E-4332366000B4}" type="presParOf" srcId="{2BFDE05D-3E1C-9B48-B8BA-E6EF499205EA}" destId="{1A83F9BF-6C8B-334D-916A-B651CD185A2E}" srcOrd="2" destOrd="0" presId="urn:microsoft.com/office/officeart/2005/8/layout/orgChart1"/>
    <dgm:cxn modelId="{0862E04E-F319-C245-9FD4-4DB03BF147B2}" type="presParOf" srcId="{83AB901E-93B4-EA43-8BB8-67FDF89ADF24}" destId="{E08FC5FC-4B78-0D4F-A26B-475804F75673}"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7F99CE-965B-464F-9D4D-C2061FAF2230}" type="doc">
      <dgm:prSet loTypeId="urn:microsoft.com/office/officeart/2009/layout/CircleArrowProcess" loCatId="" qsTypeId="urn:microsoft.com/office/officeart/2005/8/quickstyle/simple1" qsCatId="simple" csTypeId="urn:microsoft.com/office/officeart/2005/8/colors/accent1_2" csCatId="accent1" phldr="1"/>
      <dgm:spPr/>
      <dgm:t>
        <a:bodyPr/>
        <a:lstStyle/>
        <a:p>
          <a:endParaRPr lang="es-ES"/>
        </a:p>
      </dgm:t>
    </dgm:pt>
    <dgm:pt modelId="{962CCEB3-25C1-9F46-825B-452B7DD8EB77}">
      <dgm:prSet phldrT="[Texto]"/>
      <dgm:spPr/>
      <dgm:t>
        <a:bodyPr/>
        <a:lstStyle/>
        <a:p>
          <a:r>
            <a:rPr lang="fr-FR" noProof="0" dirty="0"/>
            <a:t>La compétence pluriculturelle est dynamique</a:t>
          </a:r>
        </a:p>
      </dgm:t>
    </dgm:pt>
    <dgm:pt modelId="{802C5667-6612-4145-8455-D4ABE2EE4F65}" type="parTrans" cxnId="{39FC3551-7831-604E-BF2C-009D49C5AD08}">
      <dgm:prSet/>
      <dgm:spPr/>
      <dgm:t>
        <a:bodyPr/>
        <a:lstStyle/>
        <a:p>
          <a:endParaRPr lang="en-GB" noProof="0" dirty="0"/>
        </a:p>
      </dgm:t>
    </dgm:pt>
    <dgm:pt modelId="{6AEC0660-673A-9448-8E1D-71D7B26E9C59}" type="sibTrans" cxnId="{39FC3551-7831-604E-BF2C-009D49C5AD08}">
      <dgm:prSet/>
      <dgm:spPr/>
      <dgm:t>
        <a:bodyPr/>
        <a:lstStyle/>
        <a:p>
          <a:endParaRPr lang="en-GB" noProof="0" dirty="0"/>
        </a:p>
      </dgm:t>
    </dgm:pt>
    <dgm:pt modelId="{BCC403B1-37CA-9A4F-8598-47E1CF897827}">
      <dgm:prSet phldrT="[Texto]"/>
      <dgm:spPr/>
      <dgm:t>
        <a:bodyPr/>
        <a:lstStyle/>
        <a:p>
          <a:r>
            <a:rPr lang="fr-FR" noProof="0" dirty="0"/>
            <a:t>Les expériences de vie influencent la compétence culturelle</a:t>
          </a:r>
        </a:p>
      </dgm:t>
    </dgm:pt>
    <dgm:pt modelId="{5428AB41-B3E1-CA44-9FFF-8BB4A0E4D0EF}" type="parTrans" cxnId="{A3D396A2-87D3-2D4A-A4F1-739933B12BC8}">
      <dgm:prSet/>
      <dgm:spPr/>
      <dgm:t>
        <a:bodyPr/>
        <a:lstStyle/>
        <a:p>
          <a:endParaRPr lang="en-GB" noProof="0" dirty="0"/>
        </a:p>
      </dgm:t>
    </dgm:pt>
    <dgm:pt modelId="{A5A4356B-23F8-C04F-86D4-87197FFB1EE8}" type="sibTrans" cxnId="{A3D396A2-87D3-2D4A-A4F1-739933B12BC8}">
      <dgm:prSet/>
      <dgm:spPr/>
      <dgm:t>
        <a:bodyPr/>
        <a:lstStyle/>
        <a:p>
          <a:endParaRPr lang="en-GB" noProof="0" dirty="0"/>
        </a:p>
      </dgm:t>
    </dgm:pt>
    <dgm:pt modelId="{E35AE6E7-E588-AC49-9890-1A50CE2E66E1}">
      <dgm:prSet phldrT="[Texto]"/>
      <dgm:spPr/>
      <dgm:t>
        <a:bodyPr/>
        <a:lstStyle/>
        <a:p>
          <a:r>
            <a:rPr lang="fr-FR" noProof="0" dirty="0"/>
            <a:t>Les profils plurilingues et pluriculturels sont inégaux</a:t>
          </a:r>
        </a:p>
      </dgm:t>
    </dgm:pt>
    <dgm:pt modelId="{3281E72C-F0B1-864A-8893-4B13FAFB7D40}" type="parTrans" cxnId="{D7B5843A-9650-3E4B-9765-0A3BFE8F5E30}">
      <dgm:prSet/>
      <dgm:spPr/>
      <dgm:t>
        <a:bodyPr/>
        <a:lstStyle/>
        <a:p>
          <a:endParaRPr lang="en-GB" noProof="0" dirty="0"/>
        </a:p>
      </dgm:t>
    </dgm:pt>
    <dgm:pt modelId="{250218B5-F490-D24F-A52D-60C932CB90ED}" type="sibTrans" cxnId="{D7B5843A-9650-3E4B-9765-0A3BFE8F5E30}">
      <dgm:prSet/>
      <dgm:spPr/>
      <dgm:t>
        <a:bodyPr/>
        <a:lstStyle/>
        <a:p>
          <a:endParaRPr lang="en-GB" noProof="0" dirty="0"/>
        </a:p>
      </dgm:t>
    </dgm:pt>
    <dgm:pt modelId="{93D71392-F65A-5A43-B48E-AD02D867935B}" type="pres">
      <dgm:prSet presAssocID="{017F99CE-965B-464F-9D4D-C2061FAF2230}" presName="Name0" presStyleCnt="0">
        <dgm:presLayoutVars>
          <dgm:chMax val="7"/>
          <dgm:chPref val="7"/>
          <dgm:dir/>
          <dgm:animLvl val="lvl"/>
        </dgm:presLayoutVars>
      </dgm:prSet>
      <dgm:spPr/>
    </dgm:pt>
    <dgm:pt modelId="{59C4BE20-2BDF-7D44-95A2-EE0B3109BD3C}" type="pres">
      <dgm:prSet presAssocID="{962CCEB3-25C1-9F46-825B-452B7DD8EB77}" presName="Accent1" presStyleCnt="0"/>
      <dgm:spPr/>
    </dgm:pt>
    <dgm:pt modelId="{2B430469-C295-0C4A-A654-DC94DA3B83AC}" type="pres">
      <dgm:prSet presAssocID="{962CCEB3-25C1-9F46-825B-452B7DD8EB77}" presName="Accent" presStyleLbl="node1" presStyleIdx="0" presStyleCnt="3"/>
      <dgm:spPr/>
    </dgm:pt>
    <dgm:pt modelId="{3D0ACFC8-E3C8-BB41-90D3-B7A82F5ED2AF}" type="pres">
      <dgm:prSet presAssocID="{962CCEB3-25C1-9F46-825B-452B7DD8EB77}" presName="Parent1" presStyleLbl="revTx" presStyleIdx="0" presStyleCnt="3">
        <dgm:presLayoutVars>
          <dgm:chMax val="1"/>
          <dgm:chPref val="1"/>
          <dgm:bulletEnabled val="1"/>
        </dgm:presLayoutVars>
      </dgm:prSet>
      <dgm:spPr/>
    </dgm:pt>
    <dgm:pt modelId="{C6916FBA-0D41-284B-80A5-E3236077B0B2}" type="pres">
      <dgm:prSet presAssocID="{BCC403B1-37CA-9A4F-8598-47E1CF897827}" presName="Accent2" presStyleCnt="0"/>
      <dgm:spPr/>
    </dgm:pt>
    <dgm:pt modelId="{3922EFB3-6293-D547-BE0F-04251DB88531}" type="pres">
      <dgm:prSet presAssocID="{BCC403B1-37CA-9A4F-8598-47E1CF897827}" presName="Accent" presStyleLbl="node1" presStyleIdx="1" presStyleCnt="3"/>
      <dgm:spPr/>
    </dgm:pt>
    <dgm:pt modelId="{ED38AD67-6529-B440-9FF6-A342E3868079}" type="pres">
      <dgm:prSet presAssocID="{BCC403B1-37CA-9A4F-8598-47E1CF897827}" presName="Parent2" presStyleLbl="revTx" presStyleIdx="1" presStyleCnt="3">
        <dgm:presLayoutVars>
          <dgm:chMax val="1"/>
          <dgm:chPref val="1"/>
          <dgm:bulletEnabled val="1"/>
        </dgm:presLayoutVars>
      </dgm:prSet>
      <dgm:spPr/>
    </dgm:pt>
    <dgm:pt modelId="{40462526-D735-3D42-85D5-619E3658CADD}" type="pres">
      <dgm:prSet presAssocID="{E35AE6E7-E588-AC49-9890-1A50CE2E66E1}" presName="Accent3" presStyleCnt="0"/>
      <dgm:spPr/>
    </dgm:pt>
    <dgm:pt modelId="{0B6D8B5F-DD8D-7E4F-8C5C-462BDFCE2BC5}" type="pres">
      <dgm:prSet presAssocID="{E35AE6E7-E588-AC49-9890-1A50CE2E66E1}" presName="Accent" presStyleLbl="node1" presStyleIdx="2" presStyleCnt="3"/>
      <dgm:spPr/>
    </dgm:pt>
    <dgm:pt modelId="{CE4CEA51-329B-8040-AE5E-7CE84CCCFECF}" type="pres">
      <dgm:prSet presAssocID="{E35AE6E7-E588-AC49-9890-1A50CE2E66E1}" presName="Parent3" presStyleLbl="revTx" presStyleIdx="2" presStyleCnt="3">
        <dgm:presLayoutVars>
          <dgm:chMax val="1"/>
          <dgm:chPref val="1"/>
          <dgm:bulletEnabled val="1"/>
        </dgm:presLayoutVars>
      </dgm:prSet>
      <dgm:spPr/>
    </dgm:pt>
  </dgm:ptLst>
  <dgm:cxnLst>
    <dgm:cxn modelId="{1DF33E17-3C97-7B4F-8EB8-CCD960327EA0}" type="presOf" srcId="{962CCEB3-25C1-9F46-825B-452B7DD8EB77}" destId="{3D0ACFC8-E3C8-BB41-90D3-B7A82F5ED2AF}" srcOrd="0" destOrd="0" presId="urn:microsoft.com/office/officeart/2009/layout/CircleArrowProcess"/>
    <dgm:cxn modelId="{D7B5843A-9650-3E4B-9765-0A3BFE8F5E30}" srcId="{017F99CE-965B-464F-9D4D-C2061FAF2230}" destId="{E35AE6E7-E588-AC49-9890-1A50CE2E66E1}" srcOrd="2" destOrd="0" parTransId="{3281E72C-F0B1-864A-8893-4B13FAFB7D40}" sibTransId="{250218B5-F490-D24F-A52D-60C932CB90ED}"/>
    <dgm:cxn modelId="{25433864-4248-734D-907B-21FCB3022300}" type="presOf" srcId="{BCC403B1-37CA-9A4F-8598-47E1CF897827}" destId="{ED38AD67-6529-B440-9FF6-A342E3868079}" srcOrd="0" destOrd="0" presId="urn:microsoft.com/office/officeart/2009/layout/CircleArrowProcess"/>
    <dgm:cxn modelId="{39FC3551-7831-604E-BF2C-009D49C5AD08}" srcId="{017F99CE-965B-464F-9D4D-C2061FAF2230}" destId="{962CCEB3-25C1-9F46-825B-452B7DD8EB77}" srcOrd="0" destOrd="0" parTransId="{802C5667-6612-4145-8455-D4ABE2EE4F65}" sibTransId="{6AEC0660-673A-9448-8E1D-71D7B26E9C59}"/>
    <dgm:cxn modelId="{F8EE7E7C-6F41-884F-966F-36A8203DDA51}" type="presOf" srcId="{017F99CE-965B-464F-9D4D-C2061FAF2230}" destId="{93D71392-F65A-5A43-B48E-AD02D867935B}" srcOrd="0" destOrd="0" presId="urn:microsoft.com/office/officeart/2009/layout/CircleArrowProcess"/>
    <dgm:cxn modelId="{A3D396A2-87D3-2D4A-A4F1-739933B12BC8}" srcId="{017F99CE-965B-464F-9D4D-C2061FAF2230}" destId="{BCC403B1-37CA-9A4F-8598-47E1CF897827}" srcOrd="1" destOrd="0" parTransId="{5428AB41-B3E1-CA44-9FFF-8BB4A0E4D0EF}" sibTransId="{A5A4356B-23F8-C04F-86D4-87197FFB1EE8}"/>
    <dgm:cxn modelId="{804F56DC-47FA-A842-A971-D02FE03AE614}" type="presOf" srcId="{E35AE6E7-E588-AC49-9890-1A50CE2E66E1}" destId="{CE4CEA51-329B-8040-AE5E-7CE84CCCFECF}" srcOrd="0" destOrd="0" presId="urn:microsoft.com/office/officeart/2009/layout/CircleArrowProcess"/>
    <dgm:cxn modelId="{4C5B92A6-A53F-B54D-9FA6-DFB4D0E31398}" type="presParOf" srcId="{93D71392-F65A-5A43-B48E-AD02D867935B}" destId="{59C4BE20-2BDF-7D44-95A2-EE0B3109BD3C}" srcOrd="0" destOrd="0" presId="urn:microsoft.com/office/officeart/2009/layout/CircleArrowProcess"/>
    <dgm:cxn modelId="{82D1303D-FC65-3345-874D-CAFC8CE43CBE}" type="presParOf" srcId="{59C4BE20-2BDF-7D44-95A2-EE0B3109BD3C}" destId="{2B430469-C295-0C4A-A654-DC94DA3B83AC}" srcOrd="0" destOrd="0" presId="urn:microsoft.com/office/officeart/2009/layout/CircleArrowProcess"/>
    <dgm:cxn modelId="{FC0DC818-30C7-6E43-BBE3-87972F19D860}" type="presParOf" srcId="{93D71392-F65A-5A43-B48E-AD02D867935B}" destId="{3D0ACFC8-E3C8-BB41-90D3-B7A82F5ED2AF}" srcOrd="1" destOrd="0" presId="urn:microsoft.com/office/officeart/2009/layout/CircleArrowProcess"/>
    <dgm:cxn modelId="{4D55BA83-0C52-C142-B3AF-1F8C487E6085}" type="presParOf" srcId="{93D71392-F65A-5A43-B48E-AD02D867935B}" destId="{C6916FBA-0D41-284B-80A5-E3236077B0B2}" srcOrd="2" destOrd="0" presId="urn:microsoft.com/office/officeart/2009/layout/CircleArrowProcess"/>
    <dgm:cxn modelId="{6D2F506C-09D3-A14F-8F4E-ABF0FB644764}" type="presParOf" srcId="{C6916FBA-0D41-284B-80A5-E3236077B0B2}" destId="{3922EFB3-6293-D547-BE0F-04251DB88531}" srcOrd="0" destOrd="0" presId="urn:microsoft.com/office/officeart/2009/layout/CircleArrowProcess"/>
    <dgm:cxn modelId="{47070ABF-F151-3E48-9302-1114932714FE}" type="presParOf" srcId="{93D71392-F65A-5A43-B48E-AD02D867935B}" destId="{ED38AD67-6529-B440-9FF6-A342E3868079}" srcOrd="3" destOrd="0" presId="urn:microsoft.com/office/officeart/2009/layout/CircleArrowProcess"/>
    <dgm:cxn modelId="{47F5B751-BA79-EB4D-B49C-AFF2D14915F7}" type="presParOf" srcId="{93D71392-F65A-5A43-B48E-AD02D867935B}" destId="{40462526-D735-3D42-85D5-619E3658CADD}" srcOrd="4" destOrd="0" presId="urn:microsoft.com/office/officeart/2009/layout/CircleArrowProcess"/>
    <dgm:cxn modelId="{21FB6529-31B0-354F-A8FC-FB6BB180AE4E}" type="presParOf" srcId="{40462526-D735-3D42-85D5-619E3658CADD}" destId="{0B6D8B5F-DD8D-7E4F-8C5C-462BDFCE2BC5}" srcOrd="0" destOrd="0" presId="urn:microsoft.com/office/officeart/2009/layout/CircleArrowProcess"/>
    <dgm:cxn modelId="{E8417254-AC45-1142-8D9D-E408EC15B4B8}" type="presParOf" srcId="{93D71392-F65A-5A43-B48E-AD02D867935B}" destId="{CE4CEA51-329B-8040-AE5E-7CE84CCCFECF}" srcOrd="5" destOrd="0" presId="urn:microsoft.com/office/officeart/2009/layout/CircleArrowProces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FACA70C-0BED-284B-B0D5-49F850F0ABBD}"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es-ES"/>
        </a:p>
      </dgm:t>
    </dgm:pt>
    <dgm:pt modelId="{7D3CF412-6189-A346-9230-7FB55040FDCB}">
      <dgm:prSet phldrT="[Texto]"/>
      <dgm:spPr/>
      <dgm:t>
        <a:bodyPr/>
        <a:lstStyle/>
        <a:p>
          <a:r>
            <a:rPr lang="fr-FR" noProof="0" dirty="0"/>
            <a:t>Compétence plurilingue et pluriculturelle</a:t>
          </a:r>
        </a:p>
      </dgm:t>
    </dgm:pt>
    <dgm:pt modelId="{8F5E7474-7D20-B049-BA89-FA893E86294F}" type="parTrans" cxnId="{42E3D8FD-BFD5-B14A-889C-D357350C2748}">
      <dgm:prSet/>
      <dgm:spPr/>
      <dgm:t>
        <a:bodyPr/>
        <a:lstStyle/>
        <a:p>
          <a:endParaRPr lang="es-ES"/>
        </a:p>
      </dgm:t>
    </dgm:pt>
    <dgm:pt modelId="{9B42A0E5-C9FE-DF4C-9A9B-522D290862F4}" type="sibTrans" cxnId="{42E3D8FD-BFD5-B14A-889C-D357350C2748}">
      <dgm:prSet/>
      <dgm:spPr/>
      <dgm:t>
        <a:bodyPr/>
        <a:lstStyle/>
        <a:p>
          <a:endParaRPr lang="es-ES"/>
        </a:p>
      </dgm:t>
    </dgm:pt>
    <dgm:pt modelId="{45B4A23B-5502-754D-A0D6-E86434C95200}">
      <dgm:prSet phldrT="[Texto]"/>
      <dgm:spPr>
        <a:solidFill>
          <a:schemeClr val="bg1"/>
        </a:solidFill>
        <a:ln>
          <a:solidFill>
            <a:srgbClr val="002060"/>
          </a:solidFill>
        </a:ln>
      </dgm:spPr>
      <dgm:t>
        <a:bodyPr/>
        <a:lstStyle/>
        <a:p>
          <a:r>
            <a:rPr lang="fr-FR" noProof="0" dirty="0">
              <a:solidFill>
                <a:schemeClr val="accent1">
                  <a:lumMod val="50000"/>
                </a:schemeClr>
              </a:solidFill>
            </a:rPr>
            <a:t>Exploiter un répertoire pluriculturel</a:t>
          </a:r>
        </a:p>
      </dgm:t>
    </dgm:pt>
    <dgm:pt modelId="{EA50DDB6-F513-7A48-96F1-D15A4DE75306}" type="parTrans" cxnId="{0E21E241-8865-7648-819D-2E2DD95A9072}">
      <dgm:prSet/>
      <dgm:spPr/>
      <dgm:t>
        <a:bodyPr/>
        <a:lstStyle/>
        <a:p>
          <a:endParaRPr lang="es-ES"/>
        </a:p>
      </dgm:t>
    </dgm:pt>
    <dgm:pt modelId="{94B8D0E7-486D-5543-89D0-EEB289C97EC0}" type="sibTrans" cxnId="{0E21E241-8865-7648-819D-2E2DD95A9072}">
      <dgm:prSet/>
      <dgm:spPr/>
      <dgm:t>
        <a:bodyPr/>
        <a:lstStyle/>
        <a:p>
          <a:endParaRPr lang="es-ES"/>
        </a:p>
      </dgm:t>
    </dgm:pt>
    <dgm:pt modelId="{1310E920-B10C-7B41-8042-82A42288570D}" type="pres">
      <dgm:prSet presAssocID="{FFACA70C-0BED-284B-B0D5-49F850F0ABBD}" presName="hierChild1" presStyleCnt="0">
        <dgm:presLayoutVars>
          <dgm:orgChart val="1"/>
          <dgm:chPref val="1"/>
          <dgm:dir/>
          <dgm:animOne val="branch"/>
          <dgm:animLvl val="lvl"/>
          <dgm:resizeHandles/>
        </dgm:presLayoutVars>
      </dgm:prSet>
      <dgm:spPr/>
    </dgm:pt>
    <dgm:pt modelId="{83AB901E-93B4-EA43-8BB8-67FDF89ADF24}" type="pres">
      <dgm:prSet presAssocID="{7D3CF412-6189-A346-9230-7FB55040FDCB}" presName="hierRoot1" presStyleCnt="0">
        <dgm:presLayoutVars>
          <dgm:hierBranch val="init"/>
        </dgm:presLayoutVars>
      </dgm:prSet>
      <dgm:spPr/>
    </dgm:pt>
    <dgm:pt modelId="{15B5A3C2-9206-B44D-B445-03BC10E9F216}" type="pres">
      <dgm:prSet presAssocID="{7D3CF412-6189-A346-9230-7FB55040FDCB}" presName="rootComposite1" presStyleCnt="0"/>
      <dgm:spPr/>
    </dgm:pt>
    <dgm:pt modelId="{EF74776F-8D08-5448-9504-925531DB0FBB}" type="pres">
      <dgm:prSet presAssocID="{7D3CF412-6189-A346-9230-7FB55040FDCB}" presName="rootText1" presStyleLbl="node0" presStyleIdx="0" presStyleCnt="1" custLinFactNeighborX="-85083" custLinFactNeighborY="-3">
        <dgm:presLayoutVars>
          <dgm:chPref val="3"/>
        </dgm:presLayoutVars>
      </dgm:prSet>
      <dgm:spPr/>
    </dgm:pt>
    <dgm:pt modelId="{EDF3F639-674F-D142-BB36-A62389F466CB}" type="pres">
      <dgm:prSet presAssocID="{7D3CF412-6189-A346-9230-7FB55040FDCB}" presName="rootConnector1" presStyleLbl="node1" presStyleIdx="0" presStyleCnt="0"/>
      <dgm:spPr/>
    </dgm:pt>
    <dgm:pt modelId="{C47A9A31-3F99-DA4C-BC6E-8B10E04C189A}" type="pres">
      <dgm:prSet presAssocID="{7D3CF412-6189-A346-9230-7FB55040FDCB}" presName="hierChild2" presStyleCnt="0"/>
      <dgm:spPr/>
    </dgm:pt>
    <dgm:pt modelId="{158F5FFE-8E10-6947-A942-16CF9E1149A5}" type="pres">
      <dgm:prSet presAssocID="{EA50DDB6-F513-7A48-96F1-D15A4DE75306}" presName="Name37" presStyleLbl="parChTrans1D2" presStyleIdx="0" presStyleCnt="1"/>
      <dgm:spPr/>
    </dgm:pt>
    <dgm:pt modelId="{2BFDE05D-3E1C-9B48-B8BA-E6EF499205EA}" type="pres">
      <dgm:prSet presAssocID="{45B4A23B-5502-754D-A0D6-E86434C95200}" presName="hierRoot2" presStyleCnt="0">
        <dgm:presLayoutVars>
          <dgm:hierBranch val="init"/>
        </dgm:presLayoutVars>
      </dgm:prSet>
      <dgm:spPr/>
    </dgm:pt>
    <dgm:pt modelId="{0C57F40D-C55B-3945-850B-54643EAA5570}" type="pres">
      <dgm:prSet presAssocID="{45B4A23B-5502-754D-A0D6-E86434C95200}" presName="rootComposite" presStyleCnt="0"/>
      <dgm:spPr/>
    </dgm:pt>
    <dgm:pt modelId="{C49B0C49-E6A4-224C-9D8B-554DD5D8F249}" type="pres">
      <dgm:prSet presAssocID="{45B4A23B-5502-754D-A0D6-E86434C95200}" presName="rootText" presStyleLbl="node2" presStyleIdx="0" presStyleCnt="1" custLinFactNeighborX="-85080" custLinFactNeighborY="-12832">
        <dgm:presLayoutVars>
          <dgm:chPref val="3"/>
        </dgm:presLayoutVars>
      </dgm:prSet>
      <dgm:spPr/>
    </dgm:pt>
    <dgm:pt modelId="{6AC55AFF-3E86-A54A-86E6-C86617060E85}" type="pres">
      <dgm:prSet presAssocID="{45B4A23B-5502-754D-A0D6-E86434C95200}" presName="rootConnector" presStyleLbl="node2" presStyleIdx="0" presStyleCnt="1"/>
      <dgm:spPr/>
    </dgm:pt>
    <dgm:pt modelId="{4F810FC6-F99B-1D4F-86E4-71E6EC6A2371}" type="pres">
      <dgm:prSet presAssocID="{45B4A23B-5502-754D-A0D6-E86434C95200}" presName="hierChild4" presStyleCnt="0"/>
      <dgm:spPr/>
    </dgm:pt>
    <dgm:pt modelId="{1A83F9BF-6C8B-334D-916A-B651CD185A2E}" type="pres">
      <dgm:prSet presAssocID="{45B4A23B-5502-754D-A0D6-E86434C95200}" presName="hierChild5" presStyleCnt="0"/>
      <dgm:spPr/>
    </dgm:pt>
    <dgm:pt modelId="{E08FC5FC-4B78-0D4F-A26B-475804F75673}" type="pres">
      <dgm:prSet presAssocID="{7D3CF412-6189-A346-9230-7FB55040FDCB}" presName="hierChild3" presStyleCnt="0"/>
      <dgm:spPr/>
    </dgm:pt>
  </dgm:ptLst>
  <dgm:cxnLst>
    <dgm:cxn modelId="{A8954219-A9D6-AB4E-8DEA-8916AE90A4C3}" type="presOf" srcId="{45B4A23B-5502-754D-A0D6-E86434C95200}" destId="{6AC55AFF-3E86-A54A-86E6-C86617060E85}" srcOrd="1" destOrd="0" presId="urn:microsoft.com/office/officeart/2005/8/layout/orgChart1"/>
    <dgm:cxn modelId="{46CE852E-B7C1-AD4D-A4FF-D3BE273FD2C1}" type="presOf" srcId="{EA50DDB6-F513-7A48-96F1-D15A4DE75306}" destId="{158F5FFE-8E10-6947-A942-16CF9E1149A5}" srcOrd="0" destOrd="0" presId="urn:microsoft.com/office/officeart/2005/8/layout/orgChart1"/>
    <dgm:cxn modelId="{0E21E241-8865-7648-819D-2E2DD95A9072}" srcId="{7D3CF412-6189-A346-9230-7FB55040FDCB}" destId="{45B4A23B-5502-754D-A0D6-E86434C95200}" srcOrd="0" destOrd="0" parTransId="{EA50DDB6-F513-7A48-96F1-D15A4DE75306}" sibTransId="{94B8D0E7-486D-5543-89D0-EEB289C97EC0}"/>
    <dgm:cxn modelId="{AB107DE7-F913-704C-9912-A5EC9072CB7A}" type="presOf" srcId="{7D3CF412-6189-A346-9230-7FB55040FDCB}" destId="{EF74776F-8D08-5448-9504-925531DB0FBB}" srcOrd="0" destOrd="0" presId="urn:microsoft.com/office/officeart/2005/8/layout/orgChart1"/>
    <dgm:cxn modelId="{694F7DEC-12C0-554B-B4D5-CC958C108D88}" type="presOf" srcId="{FFACA70C-0BED-284B-B0D5-49F850F0ABBD}" destId="{1310E920-B10C-7B41-8042-82A42288570D}" srcOrd="0" destOrd="0" presId="urn:microsoft.com/office/officeart/2005/8/layout/orgChart1"/>
    <dgm:cxn modelId="{661694F8-9863-3044-9ABF-4DE869364C04}" type="presOf" srcId="{7D3CF412-6189-A346-9230-7FB55040FDCB}" destId="{EDF3F639-674F-D142-BB36-A62389F466CB}" srcOrd="1" destOrd="0" presId="urn:microsoft.com/office/officeart/2005/8/layout/orgChart1"/>
    <dgm:cxn modelId="{42E3D8FD-BFD5-B14A-889C-D357350C2748}" srcId="{FFACA70C-0BED-284B-B0D5-49F850F0ABBD}" destId="{7D3CF412-6189-A346-9230-7FB55040FDCB}" srcOrd="0" destOrd="0" parTransId="{8F5E7474-7D20-B049-BA89-FA893E86294F}" sibTransId="{9B42A0E5-C9FE-DF4C-9A9B-522D290862F4}"/>
    <dgm:cxn modelId="{833566FE-0763-2941-A0CC-46AF7F41AAB9}" type="presOf" srcId="{45B4A23B-5502-754D-A0D6-E86434C95200}" destId="{C49B0C49-E6A4-224C-9D8B-554DD5D8F249}" srcOrd="0" destOrd="0" presId="urn:microsoft.com/office/officeart/2005/8/layout/orgChart1"/>
    <dgm:cxn modelId="{89CF6AB0-51B7-2943-A3DB-A4CBBE290ECB}" type="presParOf" srcId="{1310E920-B10C-7B41-8042-82A42288570D}" destId="{83AB901E-93B4-EA43-8BB8-67FDF89ADF24}" srcOrd="0" destOrd="0" presId="urn:microsoft.com/office/officeart/2005/8/layout/orgChart1"/>
    <dgm:cxn modelId="{C9D53307-A2E5-244F-B81E-E424E2D34320}" type="presParOf" srcId="{83AB901E-93B4-EA43-8BB8-67FDF89ADF24}" destId="{15B5A3C2-9206-B44D-B445-03BC10E9F216}" srcOrd="0" destOrd="0" presId="urn:microsoft.com/office/officeart/2005/8/layout/orgChart1"/>
    <dgm:cxn modelId="{CFA3B63F-89BF-F146-9248-6A2A08C3F150}" type="presParOf" srcId="{15B5A3C2-9206-B44D-B445-03BC10E9F216}" destId="{EF74776F-8D08-5448-9504-925531DB0FBB}" srcOrd="0" destOrd="0" presId="urn:microsoft.com/office/officeart/2005/8/layout/orgChart1"/>
    <dgm:cxn modelId="{DCB5D1B0-F084-C440-AB3E-844D5361FEDE}" type="presParOf" srcId="{15B5A3C2-9206-B44D-B445-03BC10E9F216}" destId="{EDF3F639-674F-D142-BB36-A62389F466CB}" srcOrd="1" destOrd="0" presId="urn:microsoft.com/office/officeart/2005/8/layout/orgChart1"/>
    <dgm:cxn modelId="{357CDE41-1C4B-F043-B88B-7D4097851ECD}" type="presParOf" srcId="{83AB901E-93B4-EA43-8BB8-67FDF89ADF24}" destId="{C47A9A31-3F99-DA4C-BC6E-8B10E04C189A}" srcOrd="1" destOrd="0" presId="urn:microsoft.com/office/officeart/2005/8/layout/orgChart1"/>
    <dgm:cxn modelId="{98004277-12CC-104C-AD97-EF6CB28C87B0}" type="presParOf" srcId="{C47A9A31-3F99-DA4C-BC6E-8B10E04C189A}" destId="{158F5FFE-8E10-6947-A942-16CF9E1149A5}" srcOrd="0" destOrd="0" presId="urn:microsoft.com/office/officeart/2005/8/layout/orgChart1"/>
    <dgm:cxn modelId="{80E07AC2-CC8C-4E41-9C34-6B4D21F2F1A8}" type="presParOf" srcId="{C47A9A31-3F99-DA4C-BC6E-8B10E04C189A}" destId="{2BFDE05D-3E1C-9B48-B8BA-E6EF499205EA}" srcOrd="1" destOrd="0" presId="urn:microsoft.com/office/officeart/2005/8/layout/orgChart1"/>
    <dgm:cxn modelId="{60D50566-F841-0247-AFA8-CD06BF035AB6}" type="presParOf" srcId="{2BFDE05D-3E1C-9B48-B8BA-E6EF499205EA}" destId="{0C57F40D-C55B-3945-850B-54643EAA5570}" srcOrd="0" destOrd="0" presId="urn:microsoft.com/office/officeart/2005/8/layout/orgChart1"/>
    <dgm:cxn modelId="{D8BF7B0A-6074-8E47-A1AD-11D2D96AFC4B}" type="presParOf" srcId="{0C57F40D-C55B-3945-850B-54643EAA5570}" destId="{C49B0C49-E6A4-224C-9D8B-554DD5D8F249}" srcOrd="0" destOrd="0" presId="urn:microsoft.com/office/officeart/2005/8/layout/orgChart1"/>
    <dgm:cxn modelId="{0876362E-CB72-DC48-9B8C-5BB505C22EE5}" type="presParOf" srcId="{0C57F40D-C55B-3945-850B-54643EAA5570}" destId="{6AC55AFF-3E86-A54A-86E6-C86617060E85}" srcOrd="1" destOrd="0" presId="urn:microsoft.com/office/officeart/2005/8/layout/orgChart1"/>
    <dgm:cxn modelId="{7A75AF88-EC1D-7642-A44C-1926BF0B808B}" type="presParOf" srcId="{2BFDE05D-3E1C-9B48-B8BA-E6EF499205EA}" destId="{4F810FC6-F99B-1D4F-86E4-71E6EC6A2371}" srcOrd="1" destOrd="0" presId="urn:microsoft.com/office/officeart/2005/8/layout/orgChart1"/>
    <dgm:cxn modelId="{3B64A7DB-5156-654C-865E-4332366000B4}" type="presParOf" srcId="{2BFDE05D-3E1C-9B48-B8BA-E6EF499205EA}" destId="{1A83F9BF-6C8B-334D-916A-B651CD185A2E}" srcOrd="2" destOrd="0" presId="urn:microsoft.com/office/officeart/2005/8/layout/orgChart1"/>
    <dgm:cxn modelId="{0862E04E-F319-C245-9FD4-4DB03BF147B2}" type="presParOf" srcId="{83AB901E-93B4-EA43-8BB8-67FDF89ADF24}" destId="{E08FC5FC-4B78-0D4F-A26B-475804F75673}" srcOrd="2" destOrd="0" presId="urn:microsoft.com/office/officeart/2005/8/layout/orgChar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7BB49BF-EE40-A045-8B55-23D8E5013A4F}" type="doc">
      <dgm:prSet loTypeId="urn:microsoft.com/office/officeart/2005/8/layout/pyramid1" loCatId="" qsTypeId="urn:microsoft.com/office/officeart/2005/8/quickstyle/simple1" qsCatId="simple" csTypeId="urn:microsoft.com/office/officeart/2005/8/colors/accent1_2" csCatId="accent1" phldr="1"/>
      <dgm:spPr/>
    </dgm:pt>
    <dgm:pt modelId="{B13DAD83-4BCD-CA43-ABF2-80CE36262F5B}">
      <dgm:prSet phldrT="[Texto]" custT="1"/>
      <dgm:spPr>
        <a:blipFill dpi="0" rotWithShape="0">
          <a:blip xmlns:r="http://schemas.openxmlformats.org/officeDocument/2006/relationships" r:embed="rId1">
            <a:alphaModFix amt="58000"/>
          </a:blip>
          <a:srcRect/>
          <a:tile tx="0" ty="0" sx="100000" sy="100000" flip="none" algn="tl"/>
        </a:blipFill>
      </dgm:spPr>
      <dgm:t>
        <a:bodyPr/>
        <a:lstStyle/>
        <a:p>
          <a:r>
            <a:rPr lang="fr-FR" sz="1800" b="1" i="0" u="none" strike="noStrike" cap="none" noProof="0" dirty="0">
              <a:solidFill>
                <a:srgbClr val="1F4E79"/>
              </a:solidFill>
              <a:latin typeface="+mj-lt"/>
              <a:ea typeface="Sniglet"/>
              <a:cs typeface="Sniglet"/>
              <a:sym typeface="Sniglet"/>
            </a:rPr>
            <a:t>Niveaux C : </a:t>
          </a:r>
          <a:r>
            <a:rPr lang="fr-FR" sz="1800" b="0" i="0" u="none" strike="noStrike" cap="none" noProof="0" dirty="0">
              <a:solidFill>
                <a:srgbClr val="1F4E79"/>
              </a:solidFill>
              <a:latin typeface="+mj-lt"/>
              <a:ea typeface="Sniglet"/>
              <a:cs typeface="Sniglet"/>
              <a:sym typeface="Sniglet"/>
            </a:rPr>
            <a:t>compréhension des contextes culturels en établissant un lien entre la culture et les croyances, les valeurs et les pratiques. Capacité à être sensible aux différences et à réagir de manière constructive et adaptée à la culture.</a:t>
          </a:r>
        </a:p>
      </dgm:t>
    </dgm:pt>
    <dgm:pt modelId="{351FD6BB-AFA9-414C-AE59-039113837167}" type="parTrans" cxnId="{68318D1D-61C5-3F46-A7D2-761FE3658116}">
      <dgm:prSet/>
      <dgm:spPr/>
      <dgm:t>
        <a:bodyPr/>
        <a:lstStyle/>
        <a:p>
          <a:endParaRPr lang="es-ES"/>
        </a:p>
      </dgm:t>
    </dgm:pt>
    <dgm:pt modelId="{46F08ED8-2180-4741-9792-7668BE516BCA}" type="sibTrans" cxnId="{68318D1D-61C5-3F46-A7D2-761FE3658116}">
      <dgm:prSet/>
      <dgm:spPr/>
      <dgm:t>
        <a:bodyPr/>
        <a:lstStyle/>
        <a:p>
          <a:endParaRPr lang="es-ES"/>
        </a:p>
      </dgm:t>
    </dgm:pt>
    <dgm:pt modelId="{A2C58F71-343B-2B46-A192-12F4D3CA8AAE}">
      <dgm:prSet phldrT="[Texto]" custT="1"/>
      <dgm:spPr>
        <a:blipFill dpi="0" rotWithShape="0">
          <a:blip xmlns:r="http://schemas.openxmlformats.org/officeDocument/2006/relationships" r:embed="rId1">
            <a:alphaModFix amt="58000"/>
          </a:blip>
          <a:srcRect/>
          <a:tile tx="0" ty="0" sx="100000" sy="100000" flip="none" algn="tl"/>
        </a:blipFill>
      </dgm:spPr>
      <dgm:t>
        <a:bodyPr/>
        <a:lstStyle/>
        <a:p>
          <a:endParaRPr lang="es-ES" sz="2800" dirty="0"/>
        </a:p>
        <a:p>
          <a:r>
            <a:rPr lang="fr-FR" sz="1800" b="1" i="0" u="none" strike="noStrike" cap="none" noProof="0" dirty="0">
              <a:solidFill>
                <a:srgbClr val="1F4E79"/>
              </a:solidFill>
              <a:latin typeface="+mj-lt"/>
              <a:ea typeface="Sniglet"/>
              <a:cs typeface="Sniglet"/>
              <a:sym typeface="Sniglet"/>
            </a:rPr>
            <a:t>Niveaux B : </a:t>
          </a:r>
          <a:r>
            <a:rPr lang="fr-FR" sz="1800" b="0" i="0" u="none" strike="noStrike" cap="none" noProof="0" dirty="0">
              <a:solidFill>
                <a:srgbClr val="1F4E79"/>
              </a:solidFill>
              <a:latin typeface="+mj-lt"/>
              <a:ea typeface="Sniglet"/>
              <a:cs typeface="Sniglet"/>
              <a:sym typeface="Sniglet"/>
            </a:rPr>
            <a:t>identifier les indices culturels et agir en conséquence, expliquer et discuter des caractéristiques culturelles. Reconnaître les malentendus culturels et prendre des mesures pour les réparer.</a:t>
          </a:r>
          <a:endParaRPr lang="fr-FR" sz="1800" b="0" i="0" u="none" strike="noStrike" cap="none" noProof="0" dirty="0">
            <a:blipFill>
              <a:blip xmlns:r="http://schemas.openxmlformats.org/officeDocument/2006/relationships" r:embed="rId2"/>
              <a:tile tx="0" ty="0" sx="100000" sy="100000" flip="none" algn="tl"/>
            </a:blipFill>
            <a:latin typeface="+mj-lt"/>
            <a:ea typeface="Sniglet"/>
            <a:cs typeface="Sniglet"/>
            <a:sym typeface="Sniglet"/>
          </a:endParaRPr>
        </a:p>
      </dgm:t>
    </dgm:pt>
    <dgm:pt modelId="{662CA668-8479-3C47-B9E6-6BF5F8C26AA3}" type="parTrans" cxnId="{CB14651D-8983-4542-B2B3-A7500A34E33C}">
      <dgm:prSet/>
      <dgm:spPr/>
      <dgm:t>
        <a:bodyPr/>
        <a:lstStyle/>
        <a:p>
          <a:endParaRPr lang="es-ES"/>
        </a:p>
      </dgm:t>
    </dgm:pt>
    <dgm:pt modelId="{13843D86-2039-0C4B-90B9-66C6EAA8A331}" type="sibTrans" cxnId="{CB14651D-8983-4542-B2B3-A7500A34E33C}">
      <dgm:prSet/>
      <dgm:spPr/>
      <dgm:t>
        <a:bodyPr/>
        <a:lstStyle/>
        <a:p>
          <a:endParaRPr lang="es-ES"/>
        </a:p>
      </dgm:t>
    </dgm:pt>
    <dgm:pt modelId="{B58BCC18-1651-DB4D-A385-49FA950E1886}">
      <dgm:prSet phldrT="[Texto]" custT="1"/>
      <dgm:spPr>
        <a:blipFill dpi="0" rotWithShape="0">
          <a:blip xmlns:r="http://schemas.openxmlformats.org/officeDocument/2006/relationships" r:embed="rId1">
            <a:alphaModFix amt="58000"/>
          </a:blip>
          <a:srcRect/>
          <a:tile tx="0" ty="0" sx="100000" sy="100000" flip="none" algn="tl"/>
        </a:blipFill>
      </dgm:spPr>
      <dgm:t>
        <a:bodyPr/>
        <a:lstStyle/>
        <a:p>
          <a:r>
            <a:rPr lang="fr-FR" sz="1800" b="1" i="0" u="none" strike="noStrike" cap="none" noProof="0" dirty="0">
              <a:solidFill>
                <a:srgbClr val="1F4E79"/>
              </a:solidFill>
              <a:latin typeface="+mj-lt"/>
              <a:ea typeface="Sniglet"/>
              <a:cs typeface="Sniglet"/>
              <a:sym typeface="Sniglet"/>
            </a:rPr>
            <a:t>Niveaux A : </a:t>
          </a:r>
          <a:r>
            <a:rPr lang="fr-FR" sz="1800" b="0" i="0" u="none" strike="noStrike" cap="none" noProof="0" dirty="0">
              <a:solidFill>
                <a:srgbClr val="1F4E79"/>
              </a:solidFill>
              <a:latin typeface="+mj-lt"/>
              <a:ea typeface="Sniglet"/>
              <a:cs typeface="Sniglet"/>
              <a:sym typeface="Sniglet"/>
            </a:rPr>
            <a:t>reconnaître les différences culturelles et identifier les problèmes de communication potentiels, agir de manière appropriée dans les échanges simples de la vie quotidienne.</a:t>
          </a:r>
        </a:p>
      </dgm:t>
    </dgm:pt>
    <dgm:pt modelId="{8AD7E81B-29A0-B249-8A27-B90D77EC4CD5}" type="parTrans" cxnId="{38169A40-DC53-0140-940F-10961EFBBBD3}">
      <dgm:prSet/>
      <dgm:spPr/>
      <dgm:t>
        <a:bodyPr/>
        <a:lstStyle/>
        <a:p>
          <a:endParaRPr lang="es-ES"/>
        </a:p>
      </dgm:t>
    </dgm:pt>
    <dgm:pt modelId="{D2D0EB76-D406-A949-AF1A-C27E0F6593A3}" type="sibTrans" cxnId="{38169A40-DC53-0140-940F-10961EFBBBD3}">
      <dgm:prSet/>
      <dgm:spPr/>
      <dgm:t>
        <a:bodyPr/>
        <a:lstStyle/>
        <a:p>
          <a:endParaRPr lang="es-ES"/>
        </a:p>
      </dgm:t>
    </dgm:pt>
    <dgm:pt modelId="{11BDF337-2F6E-3748-A902-75D826115F6C}" type="pres">
      <dgm:prSet presAssocID="{57BB49BF-EE40-A045-8B55-23D8E5013A4F}" presName="Name0" presStyleCnt="0">
        <dgm:presLayoutVars>
          <dgm:dir/>
          <dgm:animLvl val="lvl"/>
          <dgm:resizeHandles val="exact"/>
        </dgm:presLayoutVars>
      </dgm:prSet>
      <dgm:spPr/>
    </dgm:pt>
    <dgm:pt modelId="{2D8DC75E-F79D-8A41-9A5D-E3780ACEE35F}" type="pres">
      <dgm:prSet presAssocID="{B13DAD83-4BCD-CA43-ABF2-80CE36262F5B}" presName="Name8" presStyleCnt="0"/>
      <dgm:spPr/>
    </dgm:pt>
    <dgm:pt modelId="{8A452455-4C09-3848-8893-1AB1E84A72FF}" type="pres">
      <dgm:prSet presAssocID="{B13DAD83-4BCD-CA43-ABF2-80CE36262F5B}" presName="level" presStyleLbl="node1" presStyleIdx="0" presStyleCnt="3">
        <dgm:presLayoutVars>
          <dgm:chMax val="1"/>
          <dgm:bulletEnabled val="1"/>
        </dgm:presLayoutVars>
      </dgm:prSet>
      <dgm:spPr/>
    </dgm:pt>
    <dgm:pt modelId="{ADD83052-03AC-5C45-A813-48CBA3BD42F9}" type="pres">
      <dgm:prSet presAssocID="{B13DAD83-4BCD-CA43-ABF2-80CE36262F5B}" presName="levelTx" presStyleLbl="revTx" presStyleIdx="0" presStyleCnt="0">
        <dgm:presLayoutVars>
          <dgm:chMax val="1"/>
          <dgm:bulletEnabled val="1"/>
        </dgm:presLayoutVars>
      </dgm:prSet>
      <dgm:spPr/>
    </dgm:pt>
    <dgm:pt modelId="{5C5AC222-92DB-B447-BA65-D86C1EB6FCEC}" type="pres">
      <dgm:prSet presAssocID="{A2C58F71-343B-2B46-A192-12F4D3CA8AAE}" presName="Name8" presStyleCnt="0"/>
      <dgm:spPr/>
    </dgm:pt>
    <dgm:pt modelId="{441AFA6C-B762-4E43-81C3-83BD0014B9AF}" type="pres">
      <dgm:prSet presAssocID="{A2C58F71-343B-2B46-A192-12F4D3CA8AAE}" presName="level" presStyleLbl="node1" presStyleIdx="1" presStyleCnt="3">
        <dgm:presLayoutVars>
          <dgm:chMax val="1"/>
          <dgm:bulletEnabled val="1"/>
        </dgm:presLayoutVars>
      </dgm:prSet>
      <dgm:spPr/>
    </dgm:pt>
    <dgm:pt modelId="{E2A280CE-DCEC-7944-96D5-C3A356C1B30B}" type="pres">
      <dgm:prSet presAssocID="{A2C58F71-343B-2B46-A192-12F4D3CA8AAE}" presName="levelTx" presStyleLbl="revTx" presStyleIdx="0" presStyleCnt="0">
        <dgm:presLayoutVars>
          <dgm:chMax val="1"/>
          <dgm:bulletEnabled val="1"/>
        </dgm:presLayoutVars>
      </dgm:prSet>
      <dgm:spPr/>
    </dgm:pt>
    <dgm:pt modelId="{A86D30AD-1E32-BE4D-BA28-B40993A59427}" type="pres">
      <dgm:prSet presAssocID="{B58BCC18-1651-DB4D-A385-49FA950E1886}" presName="Name8" presStyleCnt="0"/>
      <dgm:spPr/>
    </dgm:pt>
    <dgm:pt modelId="{3B8DE887-1023-2544-ACC8-754F123B6403}" type="pres">
      <dgm:prSet presAssocID="{B58BCC18-1651-DB4D-A385-49FA950E1886}" presName="level" presStyleLbl="node1" presStyleIdx="2" presStyleCnt="3" custLinFactNeighborX="21167" custLinFactNeighborY="-1266">
        <dgm:presLayoutVars>
          <dgm:chMax val="1"/>
          <dgm:bulletEnabled val="1"/>
        </dgm:presLayoutVars>
      </dgm:prSet>
      <dgm:spPr/>
    </dgm:pt>
    <dgm:pt modelId="{8BACF727-450E-C647-B16D-7A1C5F555EB7}" type="pres">
      <dgm:prSet presAssocID="{B58BCC18-1651-DB4D-A385-49FA950E1886}" presName="levelTx" presStyleLbl="revTx" presStyleIdx="0" presStyleCnt="0">
        <dgm:presLayoutVars>
          <dgm:chMax val="1"/>
          <dgm:bulletEnabled val="1"/>
        </dgm:presLayoutVars>
      </dgm:prSet>
      <dgm:spPr/>
    </dgm:pt>
  </dgm:ptLst>
  <dgm:cxnLst>
    <dgm:cxn modelId="{72ABEF06-29B6-2243-BFF6-C1D74EAF83E4}" type="presOf" srcId="{B58BCC18-1651-DB4D-A385-49FA950E1886}" destId="{3B8DE887-1023-2544-ACC8-754F123B6403}" srcOrd="0" destOrd="0" presId="urn:microsoft.com/office/officeart/2005/8/layout/pyramid1"/>
    <dgm:cxn modelId="{1E568814-0E48-5B45-B607-AACE6FD224AF}" type="presOf" srcId="{B13DAD83-4BCD-CA43-ABF2-80CE36262F5B}" destId="{ADD83052-03AC-5C45-A813-48CBA3BD42F9}" srcOrd="1" destOrd="0" presId="urn:microsoft.com/office/officeart/2005/8/layout/pyramid1"/>
    <dgm:cxn modelId="{CB14651D-8983-4542-B2B3-A7500A34E33C}" srcId="{57BB49BF-EE40-A045-8B55-23D8E5013A4F}" destId="{A2C58F71-343B-2B46-A192-12F4D3CA8AAE}" srcOrd="1" destOrd="0" parTransId="{662CA668-8479-3C47-B9E6-6BF5F8C26AA3}" sibTransId="{13843D86-2039-0C4B-90B9-66C6EAA8A331}"/>
    <dgm:cxn modelId="{68318D1D-61C5-3F46-A7D2-761FE3658116}" srcId="{57BB49BF-EE40-A045-8B55-23D8E5013A4F}" destId="{B13DAD83-4BCD-CA43-ABF2-80CE36262F5B}" srcOrd="0" destOrd="0" parTransId="{351FD6BB-AFA9-414C-AE59-039113837167}" sibTransId="{46F08ED8-2180-4741-9792-7668BE516BCA}"/>
    <dgm:cxn modelId="{38169A40-DC53-0140-940F-10961EFBBBD3}" srcId="{57BB49BF-EE40-A045-8B55-23D8E5013A4F}" destId="{B58BCC18-1651-DB4D-A385-49FA950E1886}" srcOrd="2" destOrd="0" parTransId="{8AD7E81B-29A0-B249-8A27-B90D77EC4CD5}" sibTransId="{D2D0EB76-D406-A949-AF1A-C27E0F6593A3}"/>
    <dgm:cxn modelId="{8F83AA5D-3432-6345-9B43-20FAFB195390}" type="presOf" srcId="{B13DAD83-4BCD-CA43-ABF2-80CE36262F5B}" destId="{8A452455-4C09-3848-8893-1AB1E84A72FF}" srcOrd="0" destOrd="0" presId="urn:microsoft.com/office/officeart/2005/8/layout/pyramid1"/>
    <dgm:cxn modelId="{F7298160-AA7D-874E-A729-4F77267CE4ED}" type="presOf" srcId="{B58BCC18-1651-DB4D-A385-49FA950E1886}" destId="{8BACF727-450E-C647-B16D-7A1C5F555EB7}" srcOrd="1" destOrd="0" presId="urn:microsoft.com/office/officeart/2005/8/layout/pyramid1"/>
    <dgm:cxn modelId="{E7847789-DB9C-C94E-AE74-ECB5C6D3CBA7}" type="presOf" srcId="{57BB49BF-EE40-A045-8B55-23D8E5013A4F}" destId="{11BDF337-2F6E-3748-A902-75D826115F6C}" srcOrd="0" destOrd="0" presId="urn:microsoft.com/office/officeart/2005/8/layout/pyramid1"/>
    <dgm:cxn modelId="{0F7526A0-A959-5344-9F94-BEC81B1A28C5}" type="presOf" srcId="{A2C58F71-343B-2B46-A192-12F4D3CA8AAE}" destId="{E2A280CE-DCEC-7944-96D5-C3A356C1B30B}" srcOrd="1" destOrd="0" presId="urn:microsoft.com/office/officeart/2005/8/layout/pyramid1"/>
    <dgm:cxn modelId="{C7AA07CB-4C61-7F42-8C5E-9A5DDD7EBC35}" type="presOf" srcId="{A2C58F71-343B-2B46-A192-12F4D3CA8AAE}" destId="{441AFA6C-B762-4E43-81C3-83BD0014B9AF}" srcOrd="0" destOrd="0" presId="urn:microsoft.com/office/officeart/2005/8/layout/pyramid1"/>
    <dgm:cxn modelId="{C4CF4064-BB99-674D-90B6-4837B759E936}" type="presParOf" srcId="{11BDF337-2F6E-3748-A902-75D826115F6C}" destId="{2D8DC75E-F79D-8A41-9A5D-E3780ACEE35F}" srcOrd="0" destOrd="0" presId="urn:microsoft.com/office/officeart/2005/8/layout/pyramid1"/>
    <dgm:cxn modelId="{88C0C723-3E6B-3848-A157-DDEF27B637CC}" type="presParOf" srcId="{2D8DC75E-F79D-8A41-9A5D-E3780ACEE35F}" destId="{8A452455-4C09-3848-8893-1AB1E84A72FF}" srcOrd="0" destOrd="0" presId="urn:microsoft.com/office/officeart/2005/8/layout/pyramid1"/>
    <dgm:cxn modelId="{532ADED1-6912-6541-878F-3092E3A96400}" type="presParOf" srcId="{2D8DC75E-F79D-8A41-9A5D-E3780ACEE35F}" destId="{ADD83052-03AC-5C45-A813-48CBA3BD42F9}" srcOrd="1" destOrd="0" presId="urn:microsoft.com/office/officeart/2005/8/layout/pyramid1"/>
    <dgm:cxn modelId="{0DC99091-0683-4E40-9544-301182B558DA}" type="presParOf" srcId="{11BDF337-2F6E-3748-A902-75D826115F6C}" destId="{5C5AC222-92DB-B447-BA65-D86C1EB6FCEC}" srcOrd="1" destOrd="0" presId="urn:microsoft.com/office/officeart/2005/8/layout/pyramid1"/>
    <dgm:cxn modelId="{4C73DF34-28EF-7C41-AA85-921849EAAF72}" type="presParOf" srcId="{5C5AC222-92DB-B447-BA65-D86C1EB6FCEC}" destId="{441AFA6C-B762-4E43-81C3-83BD0014B9AF}" srcOrd="0" destOrd="0" presId="urn:microsoft.com/office/officeart/2005/8/layout/pyramid1"/>
    <dgm:cxn modelId="{827FC321-1951-D14F-9A14-B647A00BDA43}" type="presParOf" srcId="{5C5AC222-92DB-B447-BA65-D86C1EB6FCEC}" destId="{E2A280CE-DCEC-7944-96D5-C3A356C1B30B}" srcOrd="1" destOrd="0" presId="urn:microsoft.com/office/officeart/2005/8/layout/pyramid1"/>
    <dgm:cxn modelId="{C43B1245-925F-DC44-A229-DF1AED611A94}" type="presParOf" srcId="{11BDF337-2F6E-3748-A902-75D826115F6C}" destId="{A86D30AD-1E32-BE4D-BA28-B40993A59427}" srcOrd="2" destOrd="0" presId="urn:microsoft.com/office/officeart/2005/8/layout/pyramid1"/>
    <dgm:cxn modelId="{EC1665BA-6D8C-7C48-A112-5469D2FECE99}" type="presParOf" srcId="{A86D30AD-1E32-BE4D-BA28-B40993A59427}" destId="{3B8DE887-1023-2544-ACC8-754F123B6403}" srcOrd="0" destOrd="0" presId="urn:microsoft.com/office/officeart/2005/8/layout/pyramid1"/>
    <dgm:cxn modelId="{D8234ACC-3EA7-A94A-8DD1-F5E86FA34104}" type="presParOf" srcId="{A86D30AD-1E32-BE4D-BA28-B40993A59427}" destId="{8BACF727-450E-C647-B16D-7A1C5F555EB7}" srcOrd="1" destOrd="0" presId="urn:microsoft.com/office/officeart/2005/8/layout/pyramid1"/>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8F5FFE-8E10-6947-A942-16CF9E1149A5}">
      <dsp:nvSpPr>
        <dsp:cNvPr id="0" name=""/>
        <dsp:cNvSpPr/>
      </dsp:nvSpPr>
      <dsp:spPr>
        <a:xfrm>
          <a:off x="3029680" y="1142837"/>
          <a:ext cx="91440" cy="467149"/>
        </a:xfrm>
        <a:custGeom>
          <a:avLst/>
          <a:gdLst/>
          <a:ahLst/>
          <a:cxnLst/>
          <a:rect l="0" t="0" r="0" b="0"/>
          <a:pathLst>
            <a:path>
              <a:moveTo>
                <a:pt x="58588" y="0"/>
              </a:moveTo>
              <a:lnTo>
                <a:pt x="58588" y="227153"/>
              </a:lnTo>
              <a:lnTo>
                <a:pt x="45720" y="227153"/>
              </a:lnTo>
              <a:lnTo>
                <a:pt x="45720" y="46714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F74776F-8D08-5448-9504-925531DB0FBB}">
      <dsp:nvSpPr>
        <dsp:cNvPr id="0" name=""/>
        <dsp:cNvSpPr/>
      </dsp:nvSpPr>
      <dsp:spPr>
        <a:xfrm>
          <a:off x="678402" y="0"/>
          <a:ext cx="4819733" cy="11428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1689100">
            <a:lnSpc>
              <a:spcPct val="90000"/>
            </a:lnSpc>
            <a:spcBef>
              <a:spcPct val="0"/>
            </a:spcBef>
            <a:spcAft>
              <a:spcPct val="35000"/>
            </a:spcAft>
            <a:buNone/>
          </a:pPr>
          <a:r>
            <a:rPr lang="fr-FR" sz="3800" kern="1200" noProof="0" dirty="0"/>
            <a:t>Compétence plurilingue et pluriculturelle</a:t>
          </a:r>
        </a:p>
      </dsp:txBody>
      <dsp:txXfrm>
        <a:off x="678402" y="0"/>
        <a:ext cx="4819733" cy="1142837"/>
      </dsp:txXfrm>
    </dsp:sp>
    <dsp:sp modelId="{C49B0C49-E6A4-224C-9D8B-554DD5D8F249}">
      <dsp:nvSpPr>
        <dsp:cNvPr id="0" name=""/>
        <dsp:cNvSpPr/>
      </dsp:nvSpPr>
      <dsp:spPr>
        <a:xfrm>
          <a:off x="678413" y="1609987"/>
          <a:ext cx="4793973" cy="1142837"/>
        </a:xfrm>
        <a:prstGeom prst="rect">
          <a:avLst/>
        </a:prstGeom>
        <a:solidFill>
          <a:schemeClr val="bg1"/>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1689100">
            <a:lnSpc>
              <a:spcPct val="90000"/>
            </a:lnSpc>
            <a:spcBef>
              <a:spcPct val="0"/>
            </a:spcBef>
            <a:spcAft>
              <a:spcPct val="35000"/>
            </a:spcAft>
            <a:buNone/>
          </a:pPr>
          <a:r>
            <a:rPr lang="fr-FR" sz="3800" kern="1200" noProof="0" dirty="0">
              <a:solidFill>
                <a:schemeClr val="accent1">
                  <a:lumMod val="50000"/>
                </a:schemeClr>
              </a:solidFill>
            </a:rPr>
            <a:t>Exploiter un répertoire pluriculturel</a:t>
          </a:r>
        </a:p>
      </dsp:txBody>
      <dsp:txXfrm>
        <a:off x="678413" y="1609987"/>
        <a:ext cx="4793973" cy="11428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430469-C295-0C4A-A654-DC94DA3B83AC}">
      <dsp:nvSpPr>
        <dsp:cNvPr id="0" name=""/>
        <dsp:cNvSpPr/>
      </dsp:nvSpPr>
      <dsp:spPr>
        <a:xfrm>
          <a:off x="2106596" y="0"/>
          <a:ext cx="2188974" cy="2189307"/>
        </a:xfrm>
        <a:prstGeom prst="circularArrow">
          <a:avLst>
            <a:gd name="adj1" fmla="val 10980"/>
            <a:gd name="adj2" fmla="val 1142322"/>
            <a:gd name="adj3" fmla="val 4500000"/>
            <a:gd name="adj4" fmla="val 108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D0ACFC8-E3C8-BB41-90D3-B7A82F5ED2AF}">
      <dsp:nvSpPr>
        <dsp:cNvPr id="0" name=""/>
        <dsp:cNvSpPr/>
      </dsp:nvSpPr>
      <dsp:spPr>
        <a:xfrm>
          <a:off x="2590432" y="790406"/>
          <a:ext cx="1216370" cy="6080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r-FR" sz="1000" kern="1200" noProof="0" dirty="0"/>
            <a:t>La compétence pluriculturelle est dynamique</a:t>
          </a:r>
        </a:p>
      </dsp:txBody>
      <dsp:txXfrm>
        <a:off x="2590432" y="790406"/>
        <a:ext cx="1216370" cy="608039"/>
      </dsp:txXfrm>
    </dsp:sp>
    <dsp:sp modelId="{3922EFB3-6293-D547-BE0F-04251DB88531}">
      <dsp:nvSpPr>
        <dsp:cNvPr id="0" name=""/>
        <dsp:cNvSpPr/>
      </dsp:nvSpPr>
      <dsp:spPr>
        <a:xfrm>
          <a:off x="1498616" y="1257919"/>
          <a:ext cx="2188974" cy="2189307"/>
        </a:xfrm>
        <a:prstGeom prst="leftCircularArrow">
          <a:avLst>
            <a:gd name="adj1" fmla="val 10980"/>
            <a:gd name="adj2" fmla="val 1142322"/>
            <a:gd name="adj3" fmla="val 6300000"/>
            <a:gd name="adj4" fmla="val 189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D38AD67-6529-B440-9FF6-A342E3868079}">
      <dsp:nvSpPr>
        <dsp:cNvPr id="0" name=""/>
        <dsp:cNvSpPr/>
      </dsp:nvSpPr>
      <dsp:spPr>
        <a:xfrm>
          <a:off x="1984918" y="2055602"/>
          <a:ext cx="1216370" cy="6080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r-FR" sz="1000" kern="1200" noProof="0" dirty="0"/>
            <a:t>Les expériences de vie influencent la compétence culturelle</a:t>
          </a:r>
        </a:p>
      </dsp:txBody>
      <dsp:txXfrm>
        <a:off x="1984918" y="2055602"/>
        <a:ext cx="1216370" cy="608039"/>
      </dsp:txXfrm>
    </dsp:sp>
    <dsp:sp modelId="{0B6D8B5F-DD8D-7E4F-8C5C-462BDFCE2BC5}">
      <dsp:nvSpPr>
        <dsp:cNvPr id="0" name=""/>
        <dsp:cNvSpPr/>
      </dsp:nvSpPr>
      <dsp:spPr>
        <a:xfrm>
          <a:off x="2262394" y="2666371"/>
          <a:ext cx="1880668" cy="1881421"/>
        </a:xfrm>
        <a:prstGeom prst="blockArc">
          <a:avLst>
            <a:gd name="adj1" fmla="val 13500000"/>
            <a:gd name="adj2" fmla="val 10800000"/>
            <a:gd name="adj3" fmla="val 1274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4CEA51-329B-8040-AE5E-7CE84CCCFECF}">
      <dsp:nvSpPr>
        <dsp:cNvPr id="0" name=""/>
        <dsp:cNvSpPr/>
      </dsp:nvSpPr>
      <dsp:spPr>
        <a:xfrm>
          <a:off x="2593309" y="3322617"/>
          <a:ext cx="1216370" cy="6080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fr-FR" sz="1000" kern="1200" noProof="0" dirty="0"/>
            <a:t>Les profils plurilingues et pluriculturels sont inégaux</a:t>
          </a:r>
        </a:p>
      </dsp:txBody>
      <dsp:txXfrm>
        <a:off x="2593309" y="3322617"/>
        <a:ext cx="1216370" cy="6080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8F5FFE-8E10-6947-A942-16CF9E1149A5}">
      <dsp:nvSpPr>
        <dsp:cNvPr id="0" name=""/>
        <dsp:cNvSpPr/>
      </dsp:nvSpPr>
      <dsp:spPr>
        <a:xfrm>
          <a:off x="1677384" y="1142840"/>
          <a:ext cx="91440" cy="333377"/>
        </a:xfrm>
        <a:custGeom>
          <a:avLst/>
          <a:gdLst/>
          <a:ahLst/>
          <a:cxnLst/>
          <a:rect l="0" t="0" r="0" b="0"/>
          <a:pathLst>
            <a:path>
              <a:moveTo>
                <a:pt x="45720" y="0"/>
              </a:moveTo>
              <a:lnTo>
                <a:pt x="45720" y="93381"/>
              </a:lnTo>
              <a:lnTo>
                <a:pt x="45788" y="93381"/>
              </a:lnTo>
              <a:lnTo>
                <a:pt x="45788" y="33337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F74776F-8D08-5448-9504-925531DB0FBB}">
      <dsp:nvSpPr>
        <dsp:cNvPr id="0" name=""/>
        <dsp:cNvSpPr/>
      </dsp:nvSpPr>
      <dsp:spPr>
        <a:xfrm>
          <a:off x="580267" y="3"/>
          <a:ext cx="2285674" cy="1142837"/>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noProof="0" dirty="0"/>
            <a:t>Compétence plurilingue et pluriculturelle</a:t>
          </a:r>
        </a:p>
      </dsp:txBody>
      <dsp:txXfrm>
        <a:off x="580267" y="3"/>
        <a:ext cx="2285674" cy="1142837"/>
      </dsp:txXfrm>
    </dsp:sp>
    <dsp:sp modelId="{C49B0C49-E6A4-224C-9D8B-554DD5D8F249}">
      <dsp:nvSpPr>
        <dsp:cNvPr id="0" name=""/>
        <dsp:cNvSpPr/>
      </dsp:nvSpPr>
      <dsp:spPr>
        <a:xfrm>
          <a:off x="580335" y="1476217"/>
          <a:ext cx="2285674" cy="1142837"/>
        </a:xfrm>
        <a:prstGeom prst="rect">
          <a:avLst/>
        </a:prstGeom>
        <a:solidFill>
          <a:schemeClr val="bg1"/>
        </a:solidFill>
        <a:ln w="12700" cap="flat" cmpd="sng" algn="ctr">
          <a:solidFill>
            <a:srgbClr val="002060"/>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noProof="0" dirty="0">
              <a:solidFill>
                <a:schemeClr val="accent1">
                  <a:lumMod val="50000"/>
                </a:schemeClr>
              </a:solidFill>
            </a:rPr>
            <a:t>Exploiter un répertoire pluriculturel</a:t>
          </a:r>
        </a:p>
      </dsp:txBody>
      <dsp:txXfrm>
        <a:off x="580335" y="1476217"/>
        <a:ext cx="2285674" cy="11428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452455-4C09-3848-8893-1AB1E84A72FF}">
      <dsp:nvSpPr>
        <dsp:cNvPr id="0" name=""/>
        <dsp:cNvSpPr/>
      </dsp:nvSpPr>
      <dsp:spPr>
        <a:xfrm>
          <a:off x="3950136" y="0"/>
          <a:ext cx="3950136" cy="1806222"/>
        </a:xfrm>
        <a:prstGeom prst="trapezoid">
          <a:avLst>
            <a:gd name="adj" fmla="val 109348"/>
          </a:avLst>
        </a:prstGeom>
        <a:blipFill dpi="0" rotWithShape="0">
          <a:blip xmlns:r="http://schemas.openxmlformats.org/officeDocument/2006/relationships" r:embed="rId1">
            <a:alphaModFix amt="58000"/>
          </a:blip>
          <a:srcRect/>
          <a:tile tx="0" ty="0" sx="100000" sy="100000" flip="none" algn="tl"/>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b="1" i="0" u="none" strike="noStrike" kern="1200" cap="none" noProof="0" dirty="0">
              <a:solidFill>
                <a:srgbClr val="1F4E79"/>
              </a:solidFill>
              <a:latin typeface="+mj-lt"/>
              <a:ea typeface="Sniglet"/>
              <a:cs typeface="Sniglet"/>
              <a:sym typeface="Sniglet"/>
            </a:rPr>
            <a:t>Niveaux C : </a:t>
          </a:r>
          <a:r>
            <a:rPr lang="fr-FR" sz="1800" b="0" i="0" u="none" strike="noStrike" kern="1200" cap="none" noProof="0" dirty="0">
              <a:solidFill>
                <a:srgbClr val="1F4E79"/>
              </a:solidFill>
              <a:latin typeface="+mj-lt"/>
              <a:ea typeface="Sniglet"/>
              <a:cs typeface="Sniglet"/>
              <a:sym typeface="Sniglet"/>
            </a:rPr>
            <a:t>compréhension des contextes culturels en établissant un lien entre la culture et les croyances, les valeurs et les pratiques. Capacité à être sensible aux différences et à réagir de manière constructive et adaptée à la culture.</a:t>
          </a:r>
        </a:p>
      </dsp:txBody>
      <dsp:txXfrm>
        <a:off x="3950136" y="0"/>
        <a:ext cx="3950136" cy="1806222"/>
      </dsp:txXfrm>
    </dsp:sp>
    <dsp:sp modelId="{441AFA6C-B762-4E43-81C3-83BD0014B9AF}">
      <dsp:nvSpPr>
        <dsp:cNvPr id="0" name=""/>
        <dsp:cNvSpPr/>
      </dsp:nvSpPr>
      <dsp:spPr>
        <a:xfrm>
          <a:off x="1975068" y="1806222"/>
          <a:ext cx="7900273" cy="1806222"/>
        </a:xfrm>
        <a:prstGeom prst="trapezoid">
          <a:avLst>
            <a:gd name="adj" fmla="val 109348"/>
          </a:avLst>
        </a:prstGeom>
        <a:blipFill dpi="0" rotWithShape="0">
          <a:blip xmlns:r="http://schemas.openxmlformats.org/officeDocument/2006/relationships" r:embed="rId1">
            <a:alphaModFix amt="58000"/>
          </a:blip>
          <a:srcRect/>
          <a:tile tx="0" ty="0" sx="100000" sy="100000" flip="none" algn="tl"/>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s-ES" sz="2800" kern="1200" dirty="0"/>
        </a:p>
        <a:p>
          <a:pPr marL="0" lvl="0" indent="0" algn="ctr" defTabSz="1244600">
            <a:lnSpc>
              <a:spcPct val="90000"/>
            </a:lnSpc>
            <a:spcBef>
              <a:spcPct val="0"/>
            </a:spcBef>
            <a:spcAft>
              <a:spcPct val="35000"/>
            </a:spcAft>
            <a:buNone/>
          </a:pPr>
          <a:r>
            <a:rPr lang="fr-FR" sz="1800" b="1" i="0" u="none" strike="noStrike" kern="1200" cap="none" noProof="0" dirty="0">
              <a:solidFill>
                <a:srgbClr val="1F4E79"/>
              </a:solidFill>
              <a:latin typeface="+mj-lt"/>
              <a:ea typeface="Sniglet"/>
              <a:cs typeface="Sniglet"/>
              <a:sym typeface="Sniglet"/>
            </a:rPr>
            <a:t>Niveaux B : </a:t>
          </a:r>
          <a:r>
            <a:rPr lang="fr-FR" sz="1800" b="0" i="0" u="none" strike="noStrike" kern="1200" cap="none" noProof="0" dirty="0">
              <a:solidFill>
                <a:srgbClr val="1F4E79"/>
              </a:solidFill>
              <a:latin typeface="+mj-lt"/>
              <a:ea typeface="Sniglet"/>
              <a:cs typeface="Sniglet"/>
              <a:sym typeface="Sniglet"/>
            </a:rPr>
            <a:t>identifier les indices culturels et agir en conséquence, expliquer et discuter des caractéristiques culturelles. Reconnaître les malentendus culturels et prendre des mesures pour les réparer.</a:t>
          </a:r>
          <a:endParaRPr lang="fr-FR" sz="1800" b="0" i="0" u="none" strike="noStrike" kern="1200" cap="none" noProof="0" dirty="0">
            <a:blipFill>
              <a:blip xmlns:r="http://schemas.openxmlformats.org/officeDocument/2006/relationships" r:embed="rId2"/>
              <a:tile tx="0" ty="0" sx="100000" sy="100000" flip="none" algn="tl"/>
            </a:blipFill>
            <a:latin typeface="+mj-lt"/>
            <a:ea typeface="Sniglet"/>
            <a:cs typeface="Sniglet"/>
            <a:sym typeface="Sniglet"/>
          </a:endParaRPr>
        </a:p>
      </dsp:txBody>
      <dsp:txXfrm>
        <a:off x="3357616" y="1806222"/>
        <a:ext cx="5135177" cy="1806222"/>
      </dsp:txXfrm>
    </dsp:sp>
    <dsp:sp modelId="{3B8DE887-1023-2544-ACC8-754F123B6403}">
      <dsp:nvSpPr>
        <dsp:cNvPr id="0" name=""/>
        <dsp:cNvSpPr/>
      </dsp:nvSpPr>
      <dsp:spPr>
        <a:xfrm>
          <a:off x="0" y="3589577"/>
          <a:ext cx="11850410" cy="1806222"/>
        </a:xfrm>
        <a:prstGeom prst="trapezoid">
          <a:avLst>
            <a:gd name="adj" fmla="val 109348"/>
          </a:avLst>
        </a:prstGeom>
        <a:blipFill dpi="0" rotWithShape="0">
          <a:blip xmlns:r="http://schemas.openxmlformats.org/officeDocument/2006/relationships" r:embed="rId1">
            <a:alphaModFix amt="58000"/>
          </a:blip>
          <a:srcRect/>
          <a:tile tx="0" ty="0" sx="100000" sy="100000" flip="none" algn="tl"/>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b="1" i="0" u="none" strike="noStrike" kern="1200" cap="none" noProof="0" dirty="0">
              <a:solidFill>
                <a:srgbClr val="1F4E79"/>
              </a:solidFill>
              <a:latin typeface="+mj-lt"/>
              <a:ea typeface="Sniglet"/>
              <a:cs typeface="Sniglet"/>
              <a:sym typeface="Sniglet"/>
            </a:rPr>
            <a:t>Niveaux A : </a:t>
          </a:r>
          <a:r>
            <a:rPr lang="fr-FR" sz="1800" b="0" i="0" u="none" strike="noStrike" kern="1200" cap="none" noProof="0" dirty="0">
              <a:solidFill>
                <a:srgbClr val="1F4E79"/>
              </a:solidFill>
              <a:latin typeface="+mj-lt"/>
              <a:ea typeface="Sniglet"/>
              <a:cs typeface="Sniglet"/>
              <a:sym typeface="Sniglet"/>
            </a:rPr>
            <a:t>reconnaître les différences culturelles et identifier les problèmes de communication potentiels, agir de manière appropriée dans les échanges simples de la vie quotidienne.</a:t>
          </a:r>
        </a:p>
      </dsp:txBody>
      <dsp:txXfrm>
        <a:off x="2073821" y="3589577"/>
        <a:ext cx="7702766" cy="180622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09F75E8-3157-40D1-91A7-89E5ECBAD759}" type="datetimeFigureOut">
              <a:rPr lang="en-GB" smtClean="0"/>
              <a:t>07/02/2025</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A2532C-1669-4BC0-B362-1BA5C990DCB9}" type="slidenum">
              <a:rPr lang="en-GB" smtClean="0"/>
              <a:t>‹Nr.›</a:t>
            </a:fld>
            <a:endParaRPr lang="en-GB"/>
          </a:p>
        </p:txBody>
      </p:sp>
    </p:spTree>
    <p:extLst>
      <p:ext uri="{BB962C8B-B14F-4D97-AF65-F5344CB8AC3E}">
        <p14:creationId xmlns:p14="http://schemas.microsoft.com/office/powerpoint/2010/main" val="681675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29C623-DA96-44C8-AE75-8E5210F0FF01}" type="datetimeFigureOut">
              <a:rPr lang="de-AT" smtClean="0"/>
              <a:t>07.02.2025</a:t>
            </a:fld>
            <a:endParaRPr lang="de-A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Cliquez pour modifier les styles de texte du Master</a:t>
            </a:r>
          </a:p>
          <a:p>
            <a:pPr lvl="1"/>
            <a:r>
              <a:rPr lang="en-US"/>
              <a:t>Deuxième niveau</a:t>
            </a:r>
          </a:p>
          <a:p>
            <a:pPr lvl="2"/>
            <a:r>
              <a:rPr lang="en-US"/>
              <a:t>Troisième niveau</a:t>
            </a:r>
          </a:p>
          <a:p>
            <a:pPr lvl="3"/>
            <a:r>
              <a:rPr lang="en-US"/>
              <a:t>Quatrième niveau</a:t>
            </a:r>
          </a:p>
          <a:p>
            <a:pPr lvl="4"/>
            <a:r>
              <a:rPr lang="en-US"/>
              <a:t>Cinquième niveau</a:t>
            </a:r>
            <a:endParaRPr lang="de-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87D6DD-DFA2-43CB-AD64-2EC5BC4A30E6}" type="slidenum">
              <a:rPr lang="de-AT" smtClean="0"/>
              <a:t>‹Nr.›</a:t>
            </a:fld>
            <a:endParaRPr lang="de-AT"/>
          </a:p>
        </p:txBody>
      </p:sp>
    </p:spTree>
    <p:extLst>
      <p:ext uri="{BB962C8B-B14F-4D97-AF65-F5344CB8AC3E}">
        <p14:creationId xmlns:p14="http://schemas.microsoft.com/office/powerpoint/2010/main" val="242960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10"/>
          </p:nvPr>
        </p:nvSpPr>
        <p:spPr/>
        <p:txBody>
          <a:bodyPr/>
          <a:lstStyle/>
          <a:p>
            <a:fld id="{5987D6DD-DFA2-43CB-AD64-2EC5BC4A30E6}" type="slidenum">
              <a:rPr lang="de-AT" smtClean="0"/>
              <a:t>1</a:t>
            </a:fld>
            <a:endParaRPr lang="de-AT" dirty="0"/>
          </a:p>
        </p:txBody>
      </p:sp>
    </p:spTree>
    <p:extLst>
      <p:ext uri="{BB962C8B-B14F-4D97-AF65-F5344CB8AC3E}">
        <p14:creationId xmlns:p14="http://schemas.microsoft.com/office/powerpoint/2010/main" val="3432689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ES_tradnl" dirty="0">
              <a:solidFill>
                <a:srgbClr val="1F4E79"/>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ES_tradnl" dirty="0">
              <a:solidFill>
                <a:srgbClr val="1F4E79"/>
              </a:solidFill>
            </a:endParaRPr>
          </a:p>
          <a:p>
            <a:endParaRPr lang="es-ES_tradnl"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2</a:t>
            </a:fld>
            <a:endParaRPr lang="de-AT"/>
          </a:p>
        </p:txBody>
      </p:sp>
    </p:spTree>
    <p:extLst>
      <p:ext uri="{BB962C8B-B14F-4D97-AF65-F5344CB8AC3E}">
        <p14:creationId xmlns:p14="http://schemas.microsoft.com/office/powerpoint/2010/main" val="36314878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ES_tradnl">
              <a:solidFill>
                <a:srgbClr val="1F4E79"/>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ES_tradnl">
              <a:solidFill>
                <a:srgbClr val="1F4E79"/>
              </a:solidFill>
            </a:endParaRPr>
          </a:p>
          <a:p>
            <a:endParaRPr lang="es-ES_tradnl"/>
          </a:p>
        </p:txBody>
      </p:sp>
      <p:sp>
        <p:nvSpPr>
          <p:cNvPr id="4" name="Marcador de número de diapositiva 3"/>
          <p:cNvSpPr>
            <a:spLocks noGrp="1"/>
          </p:cNvSpPr>
          <p:nvPr>
            <p:ph type="sldNum" sz="quarter" idx="5"/>
          </p:nvPr>
        </p:nvSpPr>
        <p:spPr/>
        <p:txBody>
          <a:bodyPr/>
          <a:lstStyle/>
          <a:p>
            <a:fld id="{5987D6DD-DFA2-43CB-AD64-2EC5BC4A30E6}" type="slidenum">
              <a:rPr lang="de-AT" smtClean="0"/>
              <a:t>3</a:t>
            </a:fld>
            <a:endParaRPr lang="de-AT"/>
          </a:p>
        </p:txBody>
      </p:sp>
    </p:spTree>
    <p:extLst>
      <p:ext uri="{BB962C8B-B14F-4D97-AF65-F5344CB8AC3E}">
        <p14:creationId xmlns:p14="http://schemas.microsoft.com/office/powerpoint/2010/main" val="4124451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sz="1200" kern="1200">
              <a:solidFill>
                <a:schemeClr val="tx1"/>
              </a:solidFill>
              <a:effectLst/>
              <a:latin typeface="+mn-lt"/>
              <a:ea typeface="+mn-ea"/>
              <a:cs typeface="+mn-cs"/>
            </a:endParaRPr>
          </a:p>
          <a:p>
            <a:endParaRPr lang="en-GB"/>
          </a:p>
        </p:txBody>
      </p:sp>
      <p:sp>
        <p:nvSpPr>
          <p:cNvPr id="4" name="Marcador de número de diapositiva 3"/>
          <p:cNvSpPr>
            <a:spLocks noGrp="1"/>
          </p:cNvSpPr>
          <p:nvPr>
            <p:ph type="sldNum" sz="quarter" idx="5"/>
          </p:nvPr>
        </p:nvSpPr>
        <p:spPr/>
        <p:txBody>
          <a:bodyPr/>
          <a:lstStyle/>
          <a:p>
            <a:fld id="{5987D6DD-DFA2-43CB-AD64-2EC5BC4A30E6}" type="slidenum">
              <a:rPr lang="de-AT" smtClean="0"/>
              <a:t>4</a:t>
            </a:fld>
            <a:endParaRPr lang="de-AT"/>
          </a:p>
        </p:txBody>
      </p:sp>
    </p:spTree>
    <p:extLst>
      <p:ext uri="{BB962C8B-B14F-4D97-AF65-F5344CB8AC3E}">
        <p14:creationId xmlns:p14="http://schemas.microsoft.com/office/powerpoint/2010/main" val="29114230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sz="1200" kern="1200" dirty="0">
              <a:solidFill>
                <a:schemeClr val="tx1"/>
              </a:solidFill>
              <a:effectLst/>
              <a:latin typeface="+mn-lt"/>
              <a:ea typeface="+mn-ea"/>
              <a:cs typeface="+mn-cs"/>
            </a:endParaRPr>
          </a:p>
          <a:p>
            <a:endParaRPr lang="en-GB"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5</a:t>
            </a:fld>
            <a:endParaRPr lang="de-AT"/>
          </a:p>
        </p:txBody>
      </p:sp>
    </p:spTree>
    <p:extLst>
      <p:ext uri="{BB962C8B-B14F-4D97-AF65-F5344CB8AC3E}">
        <p14:creationId xmlns:p14="http://schemas.microsoft.com/office/powerpoint/2010/main" val="33872818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a:p>
            <a:endParaRPr lang="es-ES" dirty="0"/>
          </a:p>
        </p:txBody>
      </p:sp>
      <p:sp>
        <p:nvSpPr>
          <p:cNvPr id="4" name="Marcador de número de diapositiva 3"/>
          <p:cNvSpPr>
            <a:spLocks noGrp="1"/>
          </p:cNvSpPr>
          <p:nvPr>
            <p:ph type="sldNum" sz="quarter" idx="5"/>
          </p:nvPr>
        </p:nvSpPr>
        <p:spPr/>
        <p:txBody>
          <a:bodyPr/>
          <a:lstStyle/>
          <a:p>
            <a:fld id="{5987D6DD-DFA2-43CB-AD64-2EC5BC4A30E6}" type="slidenum">
              <a:rPr lang="de-AT" smtClean="0"/>
              <a:t>6</a:t>
            </a:fld>
            <a:endParaRPr lang="de-AT"/>
          </a:p>
        </p:txBody>
      </p:sp>
    </p:spTree>
    <p:extLst>
      <p:ext uri="{BB962C8B-B14F-4D97-AF65-F5344CB8AC3E}">
        <p14:creationId xmlns:p14="http://schemas.microsoft.com/office/powerpoint/2010/main" val="30988101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_tradnl"/>
          </a:p>
        </p:txBody>
      </p:sp>
      <p:sp>
        <p:nvSpPr>
          <p:cNvPr id="4" name="Marcador de número de diapositiva 3"/>
          <p:cNvSpPr>
            <a:spLocks noGrp="1"/>
          </p:cNvSpPr>
          <p:nvPr>
            <p:ph type="sldNum" sz="quarter" idx="5"/>
          </p:nvPr>
        </p:nvSpPr>
        <p:spPr/>
        <p:txBody>
          <a:bodyPr/>
          <a:lstStyle/>
          <a:p>
            <a:fld id="{5987D6DD-DFA2-43CB-AD64-2EC5BC4A30E6}" type="slidenum">
              <a:rPr lang="de-AT" smtClean="0"/>
              <a:t>7</a:t>
            </a:fld>
            <a:endParaRPr lang="de-AT"/>
          </a:p>
        </p:txBody>
      </p:sp>
    </p:spTree>
    <p:extLst>
      <p:ext uri="{BB962C8B-B14F-4D97-AF65-F5344CB8AC3E}">
        <p14:creationId xmlns:p14="http://schemas.microsoft.com/office/powerpoint/2010/main" val="10430264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5987D6DD-DFA2-43CB-AD64-2EC5BC4A30E6}" type="slidenum">
              <a:rPr lang="de-AT" smtClean="0"/>
              <a:t>8</a:t>
            </a:fld>
            <a:endParaRPr lang="de-AT"/>
          </a:p>
        </p:txBody>
      </p:sp>
    </p:spTree>
    <p:extLst>
      <p:ext uri="{BB962C8B-B14F-4D97-AF65-F5344CB8AC3E}">
        <p14:creationId xmlns:p14="http://schemas.microsoft.com/office/powerpoint/2010/main" val="1054336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AT"/>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Tree>
    <p:extLst>
      <p:ext uri="{BB962C8B-B14F-4D97-AF65-F5344CB8AC3E}">
        <p14:creationId xmlns:p14="http://schemas.microsoft.com/office/powerpoint/2010/main" val="2569703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62B60E-6398-4BF2-99E0-4F6FEC37305F}"/>
              </a:ext>
            </a:extLst>
          </p:cNvPr>
          <p:cNvSpPr>
            <a:spLocks noGrp="1"/>
          </p:cNvSpPr>
          <p:nvPr>
            <p:ph type="title" hasCustomPrompt="1"/>
          </p:nvPr>
        </p:nvSpPr>
        <p:spPr/>
        <p:txBody>
          <a:bodyPr/>
          <a:lstStyle>
            <a:lvl1pPr>
              <a:defRPr/>
            </a:lvl1pPr>
          </a:lstStyle>
          <a:p>
            <a:r>
              <a:rPr lang="en-GB" noProof="0" dirty="0"/>
              <a:t>Click to edit Master title style</a:t>
            </a:r>
          </a:p>
        </p:txBody>
      </p:sp>
      <p:sp>
        <p:nvSpPr>
          <p:cNvPr id="4" name="Inhaltsplatzhalter 3">
            <a:extLst>
              <a:ext uri="{FF2B5EF4-FFF2-40B4-BE49-F238E27FC236}">
                <a16:creationId xmlns:a16="http://schemas.microsoft.com/office/drawing/2014/main" id="{0D392025-DA80-4A7B-8B7D-91AB9189518E}"/>
              </a:ext>
            </a:extLst>
          </p:cNvPr>
          <p:cNvSpPr>
            <a:spLocks noGrp="1"/>
          </p:cNvSpPr>
          <p:nvPr>
            <p:ph sz="quarter" idx="10" hasCustomPrompt="1"/>
          </p:nvPr>
        </p:nvSpPr>
        <p:spPr>
          <a:xfrm>
            <a:off x="490538" y="1989138"/>
            <a:ext cx="11218862" cy="3621087"/>
          </a:xfrm>
        </p:spPr>
        <p:txBody>
          <a:bodyPr/>
          <a:lstStyle>
            <a:lvl1pPr>
              <a:defRPr/>
            </a:lvl1pPr>
            <a:lvl2pPr>
              <a:defRPr/>
            </a:lvl2pPr>
            <a:lvl3pPr>
              <a:defRPr/>
            </a:lvl3pPr>
            <a:lvl4pPr>
              <a:defRPr/>
            </a:lvl4pPr>
            <a:lvl5pPr>
              <a:defRPr/>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Tree>
    <p:extLst>
      <p:ext uri="{BB962C8B-B14F-4D97-AF65-F5344CB8AC3E}">
        <p14:creationId xmlns:p14="http://schemas.microsoft.com/office/powerpoint/2010/main" val="13199661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hyperlink" Target="http://www.ecml.at/companionvolumetoolbox"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hyperlink" Target="https://creativecommons.org/licenses/by-nc-sa/4.0/deed.fr" TargetMode="External"/><Relationship Id="rId5" Type="http://schemas.openxmlformats.org/officeDocument/2006/relationships/image" Target="../media/image2.gif"/><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0654" y="365125"/>
            <a:ext cx="11218126" cy="1325563"/>
          </a:xfrm>
          <a:prstGeom prst="rect">
            <a:avLst/>
          </a:prstGeom>
        </p:spPr>
        <p:txBody>
          <a:bodyPr vert="horz" lIns="91440" tIns="45720" rIns="91440" bIns="45720" rtlCol="0" anchor="ctr">
            <a:normAutofit/>
          </a:bodyPr>
          <a:lstStyle/>
          <a:p>
            <a:r>
              <a:rPr lang="en-US" dirty="0"/>
              <a:t>Cliquez pour modifier le style du titre principal</a:t>
            </a:r>
            <a:endParaRPr lang="de-AT" dirty="0"/>
          </a:p>
        </p:txBody>
      </p:sp>
      <p:sp>
        <p:nvSpPr>
          <p:cNvPr id="3" name="Text Placeholder 2"/>
          <p:cNvSpPr>
            <a:spLocks noGrp="1"/>
          </p:cNvSpPr>
          <p:nvPr>
            <p:ph type="body" idx="1"/>
          </p:nvPr>
        </p:nvSpPr>
        <p:spPr>
          <a:xfrm>
            <a:off x="490654" y="1825625"/>
            <a:ext cx="11218126" cy="4051068"/>
          </a:xfrm>
          <a:prstGeom prst="rect">
            <a:avLst/>
          </a:prstGeom>
        </p:spPr>
        <p:txBody>
          <a:bodyPr vert="horz" lIns="91440" tIns="45720" rIns="91440" bIns="45720" rtlCol="0">
            <a:normAutofit/>
          </a:bodyPr>
          <a:lstStyle/>
          <a:p>
            <a:pPr lvl="0"/>
            <a:r>
              <a:rPr lang="en-US" dirty="0"/>
              <a:t>Cliquez pour modifier les styles de texte du Master</a:t>
            </a:r>
          </a:p>
          <a:p>
            <a:pPr lvl="1"/>
            <a:r>
              <a:rPr lang="en-US" dirty="0"/>
              <a:t>Deuxième niveau</a:t>
            </a:r>
          </a:p>
          <a:p>
            <a:pPr lvl="2"/>
            <a:r>
              <a:rPr lang="en-US" dirty="0"/>
              <a:t>Troisième niveau</a:t>
            </a:r>
          </a:p>
          <a:p>
            <a:pPr lvl="3"/>
            <a:r>
              <a:rPr lang="en-US" dirty="0"/>
              <a:t>Quatrième niveau</a:t>
            </a:r>
          </a:p>
          <a:p>
            <a:pPr lvl="4"/>
            <a:r>
              <a:rPr lang="en-US" dirty="0"/>
              <a:t>Cinquième niveau</a:t>
            </a:r>
            <a:endParaRPr lang="de-AT" dirty="0"/>
          </a:p>
        </p:txBody>
      </p:sp>
      <p:pic>
        <p:nvPicPr>
          <p:cNvPr id="8" name="Picture 5">
            <a:extLst>
              <a:ext uri="{FF2B5EF4-FFF2-40B4-BE49-F238E27FC236}">
                <a16:creationId xmlns:a16="http://schemas.microsoft.com/office/drawing/2014/main" id="{1AB0D533-4F1D-4AEA-BA75-7E262C7032F1}"/>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750333" y="5966902"/>
            <a:ext cx="1958447" cy="668161"/>
          </a:xfrm>
          <a:prstGeom prst="rect">
            <a:avLst/>
          </a:prstGeom>
        </p:spPr>
      </p:pic>
      <p:pic>
        <p:nvPicPr>
          <p:cNvPr id="12" name="Grafik 10">
            <a:extLst>
              <a:ext uri="{FF2B5EF4-FFF2-40B4-BE49-F238E27FC236}">
                <a16:creationId xmlns:a16="http://schemas.microsoft.com/office/drawing/2014/main" id="{2DEDFA9A-065F-414A-B21E-B03A1E0474FB}"/>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90654" y="6007208"/>
            <a:ext cx="1026915" cy="666881"/>
          </a:xfrm>
          <a:prstGeom prst="rect">
            <a:avLst/>
          </a:prstGeom>
        </p:spPr>
      </p:pic>
      <p:sp>
        <p:nvSpPr>
          <p:cNvPr id="13" name="Rectangle 3">
            <a:extLst>
              <a:ext uri="{FF2B5EF4-FFF2-40B4-BE49-F238E27FC236}">
                <a16:creationId xmlns:a16="http://schemas.microsoft.com/office/drawing/2014/main" id="{3041CD53-26D7-4BD0-9668-E9D3A0A0C345}"/>
              </a:ext>
            </a:extLst>
          </p:cNvPr>
          <p:cNvSpPr>
            <a:spLocks noChangeArrowheads="1"/>
          </p:cNvSpPr>
          <p:nvPr userDrawn="1"/>
        </p:nvSpPr>
        <p:spPr bwMode="auto">
          <a:xfrm>
            <a:off x="1517569" y="6057982"/>
            <a:ext cx="626134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900" b="0" i="0" u="none" strike="noStrike" kern="1200" cap="none" spc="0" normalizeH="0" baseline="0" noProof="0" dirty="0">
                <a:ln>
                  <a:noFill/>
                </a:ln>
                <a:solidFill>
                  <a:srgbClr val="464646"/>
                </a:solidFill>
                <a:effectLst/>
                <a:uLnTx/>
                <a:uFillTx/>
                <a:latin typeface="Calibri" panose="020F0502020204030204" pitchFamily="34" charset="0"/>
                <a:ea typeface="Arial" panose="020B0604020202020204" pitchFamily="34" charset="0"/>
                <a:cs typeface="Calibri" panose="020F0502020204030204" pitchFamily="34" charset="0"/>
              </a:rPr>
              <a:t>© 2023. </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Cette œuvre est soumise à la licence internationale </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hlinkClick r:id="rId6"/>
              </a:rPr>
              <a:t>Attribution – Pas d’Utilisation Commerciale – Partage dans les Mêmes Conditions 4.0 International Creative Commons CC BY-NC-SA 4.0).</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rPr>
              <a:t> </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rPr>
              <a:t>Attribution : Activité originale provenant de</a:t>
            </a:r>
            <a:endParaRPr kumimoji="0" lang="de-DE"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Fischer Johann (</a:t>
            </a:r>
            <a:r>
              <a:rPr kumimoji="0" lang="fr-FR" sz="900" b="0" i="1"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et al.</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a:t>
            </a:r>
            <a:r>
              <a:rPr kumimoji="0" lang="fr-FR" sz="900" b="0" i="1"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Boîte à outils pour la mise en œuvre du Volume complémentaire du CECR</a:t>
            </a:r>
            <a:r>
              <a:rPr kumimoji="0" lang="fr-FR" sz="900" b="0" i="0" u="none" strike="noStrike" kern="1200" cap="none" spc="0" normalizeH="0" baseline="0" noProof="0" dirty="0">
                <a:ln>
                  <a:noFill/>
                </a:ln>
                <a:solidFill>
                  <a:prstClr val="black"/>
                </a:solidFill>
                <a:effectLst/>
                <a:uLnTx/>
                <a:uFillTx/>
                <a:latin typeface="Calibri" panose="020F0502020204030204" pitchFamily="34" charset="0"/>
                <a:ea typeface="Times New Roman" panose="02020603050405020304" pitchFamily="18" charset="0"/>
                <a:cs typeface="+mn-cs"/>
              </a:rPr>
              <a:t>, Conseil de l'Europe (Centre européen pour les langues vivantes), 2023, </a:t>
            </a:r>
            <a:r>
              <a:rPr kumimoji="0" lang="fr-FR" sz="900" b="0" i="0" u="sng" strike="noStrike" kern="1200" cap="none" spc="0" normalizeH="0" baseline="0" noProof="0" dirty="0">
                <a:ln>
                  <a:noFill/>
                </a:ln>
                <a:solidFill>
                  <a:srgbClr val="0563C1"/>
                </a:solidFill>
                <a:effectLst/>
                <a:uLnTx/>
                <a:uFillTx/>
                <a:latin typeface="Calibri" panose="020F0502020204030204" pitchFamily="34" charset="0"/>
                <a:ea typeface="Times New Roman" panose="02020603050405020304" pitchFamily="18" charset="0"/>
                <a:cs typeface="Times New Roman" panose="02020603050405020304" pitchFamily="18" charset="0"/>
                <a:hlinkClick r:id="rId7"/>
              </a:rPr>
              <a:t>www.ecml.at/companionvolumetoolbox</a:t>
            </a:r>
            <a:r>
              <a:rPr kumimoji="0" lang="en-GB" altLang="en-US" sz="900" b="0" i="0" u="none" strike="noStrike" kern="1200" cap="none" spc="0" normalizeH="0" baseline="0" noProof="0" dirty="0">
                <a:ln>
                  <a:noFill/>
                </a:ln>
                <a:solidFill>
                  <a:prstClr val="black"/>
                </a:solidFill>
                <a:effectLst/>
                <a:uLnTx/>
                <a:uFillTx/>
                <a:latin typeface="Calibri" panose="020F0502020204030204" pitchFamily="34" charset="0"/>
                <a:ea typeface="Arial" panose="020B0604020202020204" pitchFamily="34" charset="0"/>
                <a:cs typeface="Calibri" panose="020F0502020204030204" pitchFamily="34" charset="0"/>
              </a:rPr>
              <a:t>.</a:t>
            </a:r>
            <a:r>
              <a:rPr kumimoji="0" lang="en-US" altLang="en-US" sz="9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en-US" altLang="en-US" sz="20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5032527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notesSlide" Target="../notesSlides/notesSlide5.xml"/><Relationship Id="rId7" Type="http://schemas.openxmlformats.org/officeDocument/2006/relationships/diagramColors" Target="../diagrams/colors3.xml"/><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 Id="rId9" Type="http://schemas.openxmlformats.org/officeDocument/2006/relationships/image" Target="../media/image3.png"/></Relationships>
</file>

<file path=ppt/slides/_rels/slide6.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notesSlide" Target="../notesSlides/notesSlide6.xml"/><Relationship Id="rId7" Type="http://schemas.openxmlformats.org/officeDocument/2006/relationships/diagramColors" Target="../diagrams/colors4.xm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rm.coe.int/cadre-europeen-commun-de-reference-pour-les-langues-apprendre-enseigne/1680a4e2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www.coe.int/lan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64689" y="3577225"/>
            <a:ext cx="9144000" cy="1977676"/>
          </a:xfrm>
        </p:spPr>
        <p:txBody>
          <a:bodyPr>
            <a:normAutofit fontScale="90000"/>
          </a:bodyPr>
          <a:lstStyle/>
          <a:p>
            <a:r>
              <a:rPr lang="fr-FR" b="1" dirty="0">
                <a:solidFill>
                  <a:schemeClr val="accent5">
                    <a:lumMod val="50000"/>
                  </a:schemeClr>
                </a:solidFill>
              </a:rPr>
              <a:t>Les aspects pluriculturels dans le </a:t>
            </a:r>
            <a:r>
              <a:rPr lang="fr-FR" b="1" i="1" dirty="0">
                <a:solidFill>
                  <a:schemeClr val="accent5">
                    <a:lumMod val="50000"/>
                  </a:schemeClr>
                </a:solidFill>
              </a:rPr>
              <a:t>Volume complémentaire </a:t>
            </a:r>
            <a:r>
              <a:rPr lang="fr-FR" b="1" dirty="0">
                <a:solidFill>
                  <a:schemeClr val="accent5">
                    <a:lumMod val="50000"/>
                  </a:schemeClr>
                </a:solidFill>
              </a:rPr>
              <a:t>du Cadre Européen Commun de Référence pour les Langues : Exploiter un répertoire pluriculturel</a:t>
            </a:r>
          </a:p>
        </p:txBody>
      </p:sp>
      <p:sp>
        <p:nvSpPr>
          <p:cNvPr id="6" name="TextBox 3">
            <a:extLst>
              <a:ext uri="{FF2B5EF4-FFF2-40B4-BE49-F238E27FC236}">
                <a16:creationId xmlns:a16="http://schemas.microsoft.com/office/drawing/2014/main" id="{9E3F26C1-B721-4BB6-B385-791645766A88}"/>
              </a:ext>
            </a:extLst>
          </p:cNvPr>
          <p:cNvSpPr txBox="1"/>
          <p:nvPr/>
        </p:nvSpPr>
        <p:spPr>
          <a:xfrm>
            <a:off x="383818" y="102686"/>
            <a:ext cx="11994292" cy="646331"/>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200" dirty="0">
                <a:solidFill>
                  <a:srgbClr val="69C509"/>
                </a:solidFill>
              </a:rPr>
              <a:t>CEFR </a:t>
            </a:r>
            <a:r>
              <a:rPr lang="en-GB" sz="1200" i="1" dirty="0">
                <a:solidFill>
                  <a:srgbClr val="69C509"/>
                </a:solidFill>
              </a:rPr>
              <a:t>Companion Volume </a:t>
            </a:r>
            <a:r>
              <a:rPr lang="en-GB" sz="1200" dirty="0">
                <a:solidFill>
                  <a:srgbClr val="69C509"/>
                </a:solidFill>
              </a:rPr>
              <a:t>implementation toolbox                                                                                                                            </a:t>
            </a:r>
          </a:p>
          <a:p>
            <a:r>
              <a:rPr lang="fr-FR" sz="1200" dirty="0">
                <a:solidFill>
                  <a:srgbClr val="1F4E79"/>
                </a:solidFill>
              </a:rPr>
              <a:t>Boîte à outils pour la mise en œuvre du</a:t>
            </a:r>
            <a:r>
              <a:rPr lang="fr-FR" sz="1200" i="1" dirty="0">
                <a:solidFill>
                  <a:srgbClr val="1F4E79"/>
                </a:solidFill>
              </a:rPr>
              <a:t> Volume complémentaire </a:t>
            </a:r>
            <a:r>
              <a:rPr lang="fr-FR" sz="1200" dirty="0">
                <a:solidFill>
                  <a:srgbClr val="1F4E79"/>
                </a:solidFill>
              </a:rPr>
              <a:t>du CECR</a:t>
            </a:r>
          </a:p>
          <a:p>
            <a:r>
              <a:rPr lang="en-GB" sz="1200" b="1" dirty="0">
                <a:solidFill>
                  <a:srgbClr val="69C509"/>
                </a:solidFill>
              </a:rPr>
              <a:t>    </a:t>
            </a:r>
          </a:p>
        </p:txBody>
      </p:sp>
    </p:spTree>
    <p:extLst>
      <p:ext uri="{BB962C8B-B14F-4D97-AF65-F5344CB8AC3E}">
        <p14:creationId xmlns:p14="http://schemas.microsoft.com/office/powerpoint/2010/main" val="968994949"/>
      </p:ext>
    </p:extLst>
  </p:cSld>
  <p:clrMapOvr>
    <a:masterClrMapping/>
  </p:clrMapOvr>
  <mc:AlternateContent xmlns:mc="http://schemas.openxmlformats.org/markup-compatibility/2006" xmlns:p14="http://schemas.microsoft.com/office/powerpoint/2010/main">
    <mc:Choice Requires="p14">
      <p:transition spd="slow" p14:dur="2000" advTm="14677"/>
    </mc:Choice>
    <mc:Fallback xmlns="">
      <p:transition spd="slow" advTm="14677"/>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5162EB-9D2C-B247-8767-6A5BCF90B742}"/>
              </a:ext>
            </a:extLst>
          </p:cNvPr>
          <p:cNvSpPr>
            <a:spLocks noGrp="1"/>
          </p:cNvSpPr>
          <p:nvPr>
            <p:ph type="title"/>
          </p:nvPr>
        </p:nvSpPr>
        <p:spPr>
          <a:xfrm>
            <a:off x="288139" y="354084"/>
            <a:ext cx="10271228" cy="1325563"/>
          </a:xfrm>
        </p:spPr>
        <p:txBody>
          <a:bodyPr>
            <a:normAutofit/>
          </a:bodyPr>
          <a:lstStyle/>
          <a:p>
            <a:r>
              <a:rPr lang="en-GB" sz="3200" b="1" dirty="0">
                <a:solidFill>
                  <a:srgbClr val="002060"/>
                </a:solidFill>
              </a:rPr>
              <a:t>Exploiter le répertoire pluriculturel : le concept de la compétence pluriculturelle</a:t>
            </a:r>
          </a:p>
        </p:txBody>
      </p:sp>
      <p:sp>
        <p:nvSpPr>
          <p:cNvPr id="3" name="Marcador de contenido 2">
            <a:extLst>
              <a:ext uri="{FF2B5EF4-FFF2-40B4-BE49-F238E27FC236}">
                <a16:creationId xmlns:a16="http://schemas.microsoft.com/office/drawing/2014/main" id="{0B37FBF9-91C0-114B-A677-0E85C5DEDCA3}"/>
              </a:ext>
            </a:extLst>
          </p:cNvPr>
          <p:cNvSpPr>
            <a:spLocks noGrp="1"/>
          </p:cNvSpPr>
          <p:nvPr>
            <p:ph sz="quarter" idx="10"/>
          </p:nvPr>
        </p:nvSpPr>
        <p:spPr>
          <a:xfrm>
            <a:off x="288139" y="1747541"/>
            <a:ext cx="11218862" cy="4413468"/>
          </a:xfrm>
        </p:spPr>
        <p:txBody>
          <a:bodyPr>
            <a:normAutofit fontScale="85000" lnSpcReduction="10000"/>
          </a:bodyPr>
          <a:lstStyle/>
          <a:p>
            <a:pPr marL="0" lvl="0" indent="0">
              <a:spcAft>
                <a:spcPts val="1200"/>
              </a:spcAft>
              <a:buNone/>
            </a:pPr>
            <a:r>
              <a:rPr lang="fr-FR" sz="2600" dirty="0">
                <a:solidFill>
                  <a:srgbClr val="002060"/>
                </a:solidFill>
              </a:rPr>
              <a:t>La </a:t>
            </a:r>
            <a:r>
              <a:rPr lang="fr-FR" sz="2600" dirty="0" err="1">
                <a:solidFill>
                  <a:srgbClr val="002060"/>
                </a:solidFill>
              </a:rPr>
              <a:t>pluriculturalité</a:t>
            </a:r>
            <a:r>
              <a:rPr lang="fr-FR" sz="2600" dirty="0">
                <a:solidFill>
                  <a:srgbClr val="002060"/>
                </a:solidFill>
              </a:rPr>
              <a:t> consiste à être capable d’identifier d’autres cultures et d’y participer, mais le concept de compétence pluriculturelle dans le </a:t>
            </a:r>
            <a:r>
              <a:rPr lang="fr-FR" sz="2600" i="1" dirty="0">
                <a:solidFill>
                  <a:srgbClr val="002060"/>
                </a:solidFill>
              </a:rPr>
              <a:t>Volume complémentaire </a:t>
            </a:r>
            <a:r>
              <a:rPr lang="fr-FR" sz="2600" dirty="0">
                <a:solidFill>
                  <a:srgbClr val="002060"/>
                </a:solidFill>
              </a:rPr>
              <a:t>est plus complexe et inclut la capacité à comprendre « l’altérité » pour encourager une culture démocratique en Europe.</a:t>
            </a:r>
          </a:p>
          <a:p>
            <a:pPr marL="0" lvl="0" indent="0">
              <a:spcAft>
                <a:spcPts val="1200"/>
              </a:spcAft>
              <a:buNone/>
            </a:pPr>
            <a:endParaRPr lang="fr-FR" sz="1800" dirty="0">
              <a:solidFill>
                <a:srgbClr val="002060"/>
              </a:solidFill>
            </a:endParaRPr>
          </a:p>
          <a:p>
            <a:pPr marL="0" lvl="0" indent="0">
              <a:spcAft>
                <a:spcPts val="1200"/>
              </a:spcAft>
              <a:buNone/>
            </a:pPr>
            <a:endParaRPr lang="fr-FR" sz="1800" dirty="0">
              <a:solidFill>
                <a:srgbClr val="002060"/>
              </a:solidFill>
            </a:endParaRPr>
          </a:p>
          <a:p>
            <a:pPr marL="0" lvl="0" indent="0">
              <a:spcAft>
                <a:spcPts val="1200"/>
              </a:spcAft>
              <a:buNone/>
            </a:pPr>
            <a:endParaRPr lang="fr-FR" sz="1800" dirty="0">
              <a:solidFill>
                <a:srgbClr val="002060"/>
              </a:solidFill>
            </a:endParaRPr>
          </a:p>
          <a:p>
            <a:pPr marL="0" lvl="0" indent="0">
              <a:spcAft>
                <a:spcPts val="1200"/>
              </a:spcAft>
              <a:buNone/>
            </a:pPr>
            <a:endParaRPr lang="fr-FR" sz="1800" dirty="0">
              <a:solidFill>
                <a:srgbClr val="002060"/>
              </a:solidFill>
            </a:endParaRPr>
          </a:p>
          <a:p>
            <a:pPr marL="0" lvl="0" indent="0">
              <a:spcAft>
                <a:spcPts val="1200"/>
              </a:spcAft>
              <a:buNone/>
            </a:pPr>
            <a:r>
              <a:rPr lang="fr-FR" sz="2600" dirty="0">
                <a:solidFill>
                  <a:srgbClr val="002060"/>
                </a:solidFill>
              </a:rPr>
              <a:t>Encourager la diversité des langues et des cultures, c’est aider les apprenants à construire leur identité linguistique et culturelle à partir de cette expérience positive de l’altérité et c’est aussi les encourager à apprendre en favorisant l’interaction entre différentes langues et cultures.</a:t>
            </a:r>
          </a:p>
          <a:p>
            <a:pPr marL="0" lvl="0" indent="0">
              <a:lnSpc>
                <a:spcPct val="100000"/>
              </a:lnSpc>
              <a:spcBef>
                <a:spcPts val="0"/>
              </a:spcBef>
              <a:buNone/>
              <a:defRPr/>
            </a:pPr>
            <a:endParaRPr lang="fr-FR" dirty="0">
              <a:solidFill>
                <a:srgbClr val="1F4E79"/>
              </a:solidFill>
            </a:endParaRPr>
          </a:p>
          <a:p>
            <a:pPr marL="0" indent="0">
              <a:buNone/>
            </a:pPr>
            <a:endParaRPr lang="fr-FR" dirty="0">
              <a:solidFill>
                <a:srgbClr val="1F4E79"/>
              </a:solidFill>
            </a:endParaRPr>
          </a:p>
          <a:p>
            <a:pPr marL="0" indent="0">
              <a:buNone/>
            </a:pPr>
            <a:endParaRPr lang="fr-FR" dirty="0">
              <a:solidFill>
                <a:srgbClr val="1F4E79"/>
              </a:solidFill>
            </a:endParaRPr>
          </a:p>
        </p:txBody>
      </p:sp>
      <p:sp>
        <p:nvSpPr>
          <p:cNvPr id="5" name="Rectángulo redondeado 4">
            <a:extLst>
              <a:ext uri="{FF2B5EF4-FFF2-40B4-BE49-F238E27FC236}">
                <a16:creationId xmlns:a16="http://schemas.microsoft.com/office/drawing/2014/main" id="{52A87965-BC98-D34D-A591-490D6F4AAECF}"/>
              </a:ext>
            </a:extLst>
          </p:cNvPr>
          <p:cNvSpPr/>
          <p:nvPr/>
        </p:nvSpPr>
        <p:spPr>
          <a:xfrm>
            <a:off x="288875" y="2999882"/>
            <a:ext cx="11132658" cy="1735667"/>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200"/>
              </a:spcAft>
            </a:pPr>
            <a:r>
              <a:rPr lang="fr-FR" sz="2200" dirty="0">
                <a:solidFill>
                  <a:srgbClr val="002060"/>
                </a:solidFill>
              </a:rPr>
              <a:t>La compétence interculturelle est la capacité à faire l’expérience de l’altérité et de la diversité culturelle et à l’analyser pour en tirer un bénéfice. Une fois acquise, elle peut aider à comprendre l’altérité et à établir des liens cognitifs entre les expériences passées et nouvelles de l’altérité. (</a:t>
            </a:r>
            <a:r>
              <a:rPr lang="fr-FR" sz="2200" dirty="0" err="1">
                <a:solidFill>
                  <a:srgbClr val="002060"/>
                </a:solidFill>
              </a:rPr>
              <a:t>Beacco</a:t>
            </a:r>
            <a:r>
              <a:rPr lang="fr-FR" sz="2200" dirty="0">
                <a:solidFill>
                  <a:srgbClr val="002060"/>
                </a:solidFill>
              </a:rPr>
              <a:t> et al., 2016 : 10)</a:t>
            </a:r>
          </a:p>
        </p:txBody>
      </p:sp>
    </p:spTree>
    <p:extLst>
      <p:ext uri="{BB962C8B-B14F-4D97-AF65-F5344CB8AC3E}">
        <p14:creationId xmlns:p14="http://schemas.microsoft.com/office/powerpoint/2010/main" val="2551331676"/>
      </p:ext>
    </p:extLst>
  </p:cSld>
  <p:clrMapOvr>
    <a:masterClrMapping/>
  </p:clrMapOvr>
  <mc:AlternateContent xmlns:mc="http://schemas.openxmlformats.org/markup-compatibility/2006" xmlns:p14="http://schemas.microsoft.com/office/powerpoint/2010/main">
    <mc:Choice Requires="p14">
      <p:transition spd="slow" p14:dur="2000" advTm="188341"/>
    </mc:Choice>
    <mc:Fallback xmlns:a16="http://schemas.microsoft.com/office/drawing/2014/main" xmlns="">
      <p:transition spd="slow" advTm="188341"/>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55162EB-9D2C-B247-8767-6A5BCF90B742}"/>
              </a:ext>
            </a:extLst>
          </p:cNvPr>
          <p:cNvSpPr>
            <a:spLocks noGrp="1"/>
          </p:cNvSpPr>
          <p:nvPr>
            <p:ph type="title"/>
          </p:nvPr>
        </p:nvSpPr>
        <p:spPr>
          <a:xfrm>
            <a:off x="481380" y="632162"/>
            <a:ext cx="11218126" cy="1325563"/>
          </a:xfrm>
        </p:spPr>
        <p:txBody>
          <a:bodyPr/>
          <a:lstStyle/>
          <a:p>
            <a:r>
              <a:rPr lang="fr-FR" sz="2500" b="1" dirty="0">
                <a:solidFill>
                  <a:srgbClr val="002060"/>
                </a:solidFill>
              </a:rPr>
              <a:t>Exploiter le répertoire pluriculturel : le concept de la compétence </a:t>
            </a:r>
            <a:br>
              <a:rPr lang="fr-FR" sz="2500" b="1" dirty="0">
                <a:solidFill>
                  <a:srgbClr val="002060"/>
                </a:solidFill>
              </a:rPr>
            </a:br>
            <a:r>
              <a:rPr lang="fr-FR" sz="2500" b="1" dirty="0">
                <a:solidFill>
                  <a:srgbClr val="002060"/>
                </a:solidFill>
              </a:rPr>
              <a:t>pluriculturelle</a:t>
            </a:r>
          </a:p>
        </p:txBody>
      </p:sp>
      <p:sp>
        <p:nvSpPr>
          <p:cNvPr id="3" name="Marcador de contenido 2">
            <a:extLst>
              <a:ext uri="{FF2B5EF4-FFF2-40B4-BE49-F238E27FC236}">
                <a16:creationId xmlns:a16="http://schemas.microsoft.com/office/drawing/2014/main" id="{0B37FBF9-91C0-114B-A677-0E85C5DEDCA3}"/>
              </a:ext>
            </a:extLst>
          </p:cNvPr>
          <p:cNvSpPr>
            <a:spLocks noGrp="1"/>
          </p:cNvSpPr>
          <p:nvPr>
            <p:ph sz="quarter" idx="10"/>
          </p:nvPr>
        </p:nvSpPr>
        <p:spPr>
          <a:xfrm>
            <a:off x="482116" y="1957725"/>
            <a:ext cx="11218862" cy="3955029"/>
          </a:xfrm>
        </p:spPr>
        <p:txBody>
          <a:bodyPr>
            <a:normAutofit/>
          </a:bodyPr>
          <a:lstStyle/>
          <a:p>
            <a:pPr marL="0" lvl="0" indent="0">
              <a:lnSpc>
                <a:spcPct val="100000"/>
              </a:lnSpc>
              <a:spcBef>
                <a:spcPts val="0"/>
              </a:spcBef>
              <a:spcAft>
                <a:spcPts val="1200"/>
              </a:spcAft>
              <a:buNone/>
              <a:defRPr/>
            </a:pPr>
            <a:r>
              <a:rPr lang="fr-FR" sz="1800" dirty="0">
                <a:solidFill>
                  <a:srgbClr val="002060"/>
                </a:solidFill>
              </a:rPr>
              <a:t>L’interculturalité et le plurilinguisme sont intrinsèquement liés et en favorisant l’un, nous encourageons nécessairement l’autre. La </a:t>
            </a:r>
            <a:r>
              <a:rPr lang="fr-FR" sz="1800" dirty="0" err="1">
                <a:solidFill>
                  <a:srgbClr val="002060"/>
                </a:solidFill>
              </a:rPr>
              <a:t>pluriculturalité</a:t>
            </a:r>
            <a:r>
              <a:rPr lang="fr-FR" sz="1800" dirty="0">
                <a:solidFill>
                  <a:srgbClr val="002060"/>
                </a:solidFill>
              </a:rPr>
              <a:t> est la capacité à participer à différentes cultures en acquérant plusieurs langues. </a:t>
            </a:r>
          </a:p>
          <a:p>
            <a:pPr marL="0" lvl="0" indent="0">
              <a:lnSpc>
                <a:spcPct val="100000"/>
              </a:lnSpc>
              <a:spcBef>
                <a:spcPts val="0"/>
              </a:spcBef>
              <a:spcAft>
                <a:spcPts val="1200"/>
              </a:spcAft>
              <a:buNone/>
              <a:defRPr/>
            </a:pPr>
            <a:endParaRPr lang="fr-FR" sz="1800" dirty="0">
              <a:solidFill>
                <a:srgbClr val="002060"/>
              </a:solidFill>
            </a:endParaRPr>
          </a:p>
          <a:p>
            <a:pPr marL="0" lvl="0" indent="0">
              <a:lnSpc>
                <a:spcPct val="100000"/>
              </a:lnSpc>
              <a:spcBef>
                <a:spcPts val="0"/>
              </a:spcBef>
              <a:spcAft>
                <a:spcPts val="1200"/>
              </a:spcAft>
              <a:buNone/>
              <a:defRPr/>
            </a:pPr>
            <a:r>
              <a:rPr lang="fr-FR" sz="1800" dirty="0">
                <a:solidFill>
                  <a:srgbClr val="002060"/>
                </a:solidFill>
              </a:rPr>
              <a:t>La compétence interculturelle implique (1) la connaissance (</a:t>
            </a:r>
            <a:r>
              <a:rPr lang="fr-FR" sz="1800" i="1" dirty="0">
                <a:solidFill>
                  <a:srgbClr val="002060"/>
                </a:solidFill>
              </a:rPr>
              <a:t>savoir</a:t>
            </a:r>
            <a:r>
              <a:rPr lang="fr-FR" sz="1800" dirty="0">
                <a:solidFill>
                  <a:srgbClr val="002060"/>
                </a:solidFill>
              </a:rPr>
              <a:t>), (2) la compréhension (</a:t>
            </a:r>
            <a:r>
              <a:rPr lang="fr-FR" sz="1800" i="1" dirty="0">
                <a:solidFill>
                  <a:srgbClr val="002060"/>
                </a:solidFill>
              </a:rPr>
              <a:t>savoir comprendre</a:t>
            </a:r>
            <a:r>
              <a:rPr lang="fr-FR" sz="1800" dirty="0">
                <a:solidFill>
                  <a:srgbClr val="002060"/>
                </a:solidFill>
              </a:rPr>
              <a:t>), (3) le fait de rendre l’étrange familier et le familier étrange (</a:t>
            </a:r>
            <a:r>
              <a:rPr lang="fr-FR" sz="1800" i="1" dirty="0">
                <a:solidFill>
                  <a:srgbClr val="002060"/>
                </a:solidFill>
              </a:rPr>
              <a:t>savoir être</a:t>
            </a:r>
            <a:r>
              <a:rPr lang="fr-FR" sz="1800" dirty="0">
                <a:solidFill>
                  <a:srgbClr val="002060"/>
                </a:solidFill>
              </a:rPr>
              <a:t>) et (4) d’agir en fonction de la nouvelle perspective (</a:t>
            </a:r>
            <a:r>
              <a:rPr lang="fr-FR" sz="1800" i="1" dirty="0">
                <a:solidFill>
                  <a:srgbClr val="002060"/>
                </a:solidFill>
              </a:rPr>
              <a:t>savoir s’engager</a:t>
            </a:r>
            <a:r>
              <a:rPr lang="fr-FR" sz="1800" dirty="0">
                <a:solidFill>
                  <a:srgbClr val="002060"/>
                </a:solidFill>
              </a:rPr>
              <a:t>). (</a:t>
            </a:r>
            <a:r>
              <a:rPr lang="fr-FR" sz="1800" dirty="0" err="1">
                <a:solidFill>
                  <a:srgbClr val="002060"/>
                </a:solidFill>
              </a:rPr>
              <a:t>Byram</a:t>
            </a:r>
            <a:r>
              <a:rPr lang="fr-FR" sz="1800" dirty="0">
                <a:solidFill>
                  <a:srgbClr val="002060"/>
                </a:solidFill>
              </a:rPr>
              <a:t>, </a:t>
            </a:r>
            <a:r>
              <a:rPr lang="fr-FR" sz="1800" dirty="0" err="1">
                <a:solidFill>
                  <a:srgbClr val="002060"/>
                </a:solidFill>
              </a:rPr>
              <a:t>Gribkova</a:t>
            </a:r>
            <a:r>
              <a:rPr lang="fr-FR" sz="1800" dirty="0">
                <a:solidFill>
                  <a:srgbClr val="002060"/>
                </a:solidFill>
              </a:rPr>
              <a:t> et </a:t>
            </a:r>
            <a:r>
              <a:rPr lang="fr-FR" sz="1800" dirty="0" err="1">
                <a:solidFill>
                  <a:srgbClr val="002060"/>
                </a:solidFill>
              </a:rPr>
              <a:t>Starkey</a:t>
            </a:r>
            <a:r>
              <a:rPr lang="fr-FR" sz="1800" dirty="0">
                <a:solidFill>
                  <a:srgbClr val="002060"/>
                </a:solidFill>
              </a:rPr>
              <a:t>, 2002)</a:t>
            </a:r>
          </a:p>
        </p:txBody>
      </p:sp>
    </p:spTree>
    <p:extLst>
      <p:ext uri="{BB962C8B-B14F-4D97-AF65-F5344CB8AC3E}">
        <p14:creationId xmlns:p14="http://schemas.microsoft.com/office/powerpoint/2010/main" val="1684016333"/>
      </p:ext>
    </p:extLst>
  </p:cSld>
  <p:clrMapOvr>
    <a:masterClrMapping/>
  </p:clrMapOvr>
  <mc:AlternateContent xmlns:mc="http://schemas.openxmlformats.org/markup-compatibility/2006" xmlns:p14="http://schemas.microsoft.com/office/powerpoint/2010/main">
    <mc:Choice Requires="p14">
      <p:transition spd="slow" p14:dur="2000" advTm="85749"/>
    </mc:Choice>
    <mc:Fallback xmlns:a16="http://schemas.microsoft.com/office/drawing/2014/main" xmlns="">
      <p:transition spd="slow" advTm="8574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EAD8678D-5B75-3C42-A633-17B114CC5873}"/>
              </a:ext>
            </a:extLst>
          </p:cNvPr>
          <p:cNvGraphicFramePr>
            <a:graphicFrameLocks/>
          </p:cNvGraphicFramePr>
          <p:nvPr>
            <p:extLst>
              <p:ext uri="{D42A27DB-BD31-4B8C-83A1-F6EECF244321}">
                <p14:modId xmlns:p14="http://schemas.microsoft.com/office/powerpoint/2010/main" val="3309588915"/>
              </p:ext>
            </p:extLst>
          </p:nvPr>
        </p:nvGraphicFramePr>
        <p:xfrm>
          <a:off x="490538" y="1989139"/>
          <a:ext cx="7335650" cy="27657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Diagrama 8">
            <a:extLst>
              <a:ext uri="{FF2B5EF4-FFF2-40B4-BE49-F238E27FC236}">
                <a16:creationId xmlns:a16="http://schemas.microsoft.com/office/drawing/2014/main" id="{D3E9B6E6-52C2-4D46-A455-98ADAED3F421}"/>
              </a:ext>
            </a:extLst>
          </p:cNvPr>
          <p:cNvGraphicFramePr/>
          <p:nvPr>
            <p:extLst>
              <p:ext uri="{D42A27DB-BD31-4B8C-83A1-F6EECF244321}">
                <p14:modId xmlns:p14="http://schemas.microsoft.com/office/powerpoint/2010/main" val="2345234320"/>
              </p:ext>
            </p:extLst>
          </p:nvPr>
        </p:nvGraphicFramePr>
        <p:xfrm>
          <a:off x="5122929" y="1027906"/>
          <a:ext cx="5794188" cy="454779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4001615970"/>
      </p:ext>
    </p:extLst>
  </p:cSld>
  <p:clrMapOvr>
    <a:masterClrMapping/>
  </p:clrMapOvr>
  <mc:AlternateContent xmlns:mc="http://schemas.openxmlformats.org/markup-compatibility/2006" xmlns:p14="http://schemas.microsoft.com/office/powerpoint/2010/main">
    <mc:Choice Requires="p14">
      <p:transition spd="slow" p14:dur="2000" advTm="141067"/>
    </mc:Choice>
    <mc:Fallback xmlns:dgm="http://schemas.openxmlformats.org/drawingml/2006/diagram" xmlns:a16="http://schemas.microsoft.com/office/drawing/2014/main" xmlns="">
      <p:transition spd="slow" advTm="141067"/>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EAD8678D-5B75-3C42-A633-17B114CC5873}"/>
              </a:ext>
            </a:extLst>
          </p:cNvPr>
          <p:cNvGraphicFramePr>
            <a:graphicFrameLocks/>
          </p:cNvGraphicFramePr>
          <p:nvPr>
            <p:extLst>
              <p:ext uri="{D42A27DB-BD31-4B8C-83A1-F6EECF244321}">
                <p14:modId xmlns:p14="http://schemas.microsoft.com/office/powerpoint/2010/main" val="2914969336"/>
              </p:ext>
            </p:extLst>
          </p:nvPr>
        </p:nvGraphicFramePr>
        <p:xfrm>
          <a:off x="490654" y="1631668"/>
          <a:ext cx="7335650" cy="276574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Rectángulo 1">
            <a:extLst>
              <a:ext uri="{FF2B5EF4-FFF2-40B4-BE49-F238E27FC236}">
                <a16:creationId xmlns:a16="http://schemas.microsoft.com/office/drawing/2014/main" id="{9BFEE082-6B95-CE4C-92CF-0D6C723BB77C}"/>
              </a:ext>
            </a:extLst>
          </p:cNvPr>
          <p:cNvSpPr/>
          <p:nvPr/>
        </p:nvSpPr>
        <p:spPr>
          <a:xfrm>
            <a:off x="6465196" y="1679624"/>
            <a:ext cx="4778060" cy="44992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2"/>
                </a:solidFill>
              </a:rPr>
              <a:t>Comprendre les valeurs et les différences culturelles</a:t>
            </a:r>
          </a:p>
        </p:txBody>
      </p:sp>
      <p:sp>
        <p:nvSpPr>
          <p:cNvPr id="7" name="Rectángulo 6">
            <a:extLst>
              <a:ext uri="{FF2B5EF4-FFF2-40B4-BE49-F238E27FC236}">
                <a16:creationId xmlns:a16="http://schemas.microsoft.com/office/drawing/2014/main" id="{A09E759E-27E9-5A44-88B5-F4C583A15B75}"/>
              </a:ext>
            </a:extLst>
          </p:cNvPr>
          <p:cNvSpPr/>
          <p:nvPr/>
        </p:nvSpPr>
        <p:spPr>
          <a:xfrm>
            <a:off x="6465196" y="2218531"/>
            <a:ext cx="4778060" cy="44992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2"/>
                </a:solidFill>
              </a:rPr>
              <a:t>Éviter les malentendus culturels</a:t>
            </a:r>
          </a:p>
        </p:txBody>
      </p:sp>
      <p:sp>
        <p:nvSpPr>
          <p:cNvPr id="8" name="Rectángulo 7">
            <a:extLst>
              <a:ext uri="{FF2B5EF4-FFF2-40B4-BE49-F238E27FC236}">
                <a16:creationId xmlns:a16="http://schemas.microsoft.com/office/drawing/2014/main" id="{932C1295-A522-484C-B0D1-869CF072456A}"/>
              </a:ext>
            </a:extLst>
          </p:cNvPr>
          <p:cNvSpPr/>
          <p:nvPr/>
        </p:nvSpPr>
        <p:spPr>
          <a:xfrm>
            <a:off x="6465195" y="2757440"/>
            <a:ext cx="4778060" cy="44992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2"/>
                </a:solidFill>
              </a:rPr>
              <a:t>Gérer la communication interculturelle</a:t>
            </a:r>
          </a:p>
        </p:txBody>
      </p:sp>
      <p:sp>
        <p:nvSpPr>
          <p:cNvPr id="9" name="Rectángulo 8">
            <a:extLst>
              <a:ext uri="{FF2B5EF4-FFF2-40B4-BE49-F238E27FC236}">
                <a16:creationId xmlns:a16="http://schemas.microsoft.com/office/drawing/2014/main" id="{C49BC9A6-0039-3642-A476-B3B0C654A8E1}"/>
              </a:ext>
            </a:extLst>
          </p:cNvPr>
          <p:cNvSpPr/>
          <p:nvPr/>
        </p:nvSpPr>
        <p:spPr>
          <a:xfrm>
            <a:off x="6465194" y="3286689"/>
            <a:ext cx="4778060" cy="44992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2"/>
                </a:solidFill>
              </a:rPr>
              <a:t>Identifier les indices culturels</a:t>
            </a:r>
          </a:p>
        </p:txBody>
      </p:sp>
      <p:sp>
        <p:nvSpPr>
          <p:cNvPr id="10" name="Rectángulo 9">
            <a:extLst>
              <a:ext uri="{FF2B5EF4-FFF2-40B4-BE49-F238E27FC236}">
                <a16:creationId xmlns:a16="http://schemas.microsoft.com/office/drawing/2014/main" id="{B6076D44-5616-A942-90BE-B061797C46C9}"/>
              </a:ext>
            </a:extLst>
          </p:cNvPr>
          <p:cNvSpPr/>
          <p:nvPr/>
        </p:nvSpPr>
        <p:spPr>
          <a:xfrm>
            <a:off x="6465193" y="3839424"/>
            <a:ext cx="4778060" cy="44992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2"/>
                </a:solidFill>
              </a:rPr>
              <a:t>Comprendre comment la culture influence le comportement</a:t>
            </a:r>
          </a:p>
        </p:txBody>
      </p:sp>
      <p:sp>
        <p:nvSpPr>
          <p:cNvPr id="3" name="Elipse 2">
            <a:extLst>
              <a:ext uri="{FF2B5EF4-FFF2-40B4-BE49-F238E27FC236}">
                <a16:creationId xmlns:a16="http://schemas.microsoft.com/office/drawing/2014/main" id="{DE940222-E451-B741-8EDB-D8B0A1E8F08B}"/>
              </a:ext>
            </a:extLst>
          </p:cNvPr>
          <p:cNvSpPr/>
          <p:nvPr/>
        </p:nvSpPr>
        <p:spPr>
          <a:xfrm>
            <a:off x="3812147" y="1707393"/>
            <a:ext cx="2538549" cy="1159099"/>
          </a:xfrm>
          <a:prstGeom prst="ellipse">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Compétence sociolinguistique</a:t>
            </a:r>
          </a:p>
        </p:txBody>
      </p:sp>
      <p:sp>
        <p:nvSpPr>
          <p:cNvPr id="11" name="Elipse 10">
            <a:extLst>
              <a:ext uri="{FF2B5EF4-FFF2-40B4-BE49-F238E27FC236}">
                <a16:creationId xmlns:a16="http://schemas.microsoft.com/office/drawing/2014/main" id="{BA110171-D4AE-9844-9A03-400B133B1FAC}"/>
              </a:ext>
            </a:extLst>
          </p:cNvPr>
          <p:cNvSpPr/>
          <p:nvPr/>
        </p:nvSpPr>
        <p:spPr>
          <a:xfrm>
            <a:off x="3812146" y="2937261"/>
            <a:ext cx="2538549" cy="1159099"/>
          </a:xfrm>
          <a:prstGeom prst="ellipse">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Compétence pragmatique</a:t>
            </a:r>
          </a:p>
        </p:txBody>
      </p:sp>
      <p:sp>
        <p:nvSpPr>
          <p:cNvPr id="5" name="CuadroTexto 4">
            <a:extLst>
              <a:ext uri="{FF2B5EF4-FFF2-40B4-BE49-F238E27FC236}">
                <a16:creationId xmlns:a16="http://schemas.microsoft.com/office/drawing/2014/main" id="{6749E448-4E23-554A-8EC6-19ED94E32215}"/>
              </a:ext>
            </a:extLst>
          </p:cNvPr>
          <p:cNvSpPr txBox="1"/>
          <p:nvPr/>
        </p:nvSpPr>
        <p:spPr>
          <a:xfrm>
            <a:off x="3215680" y="5171436"/>
            <a:ext cx="6104585" cy="369332"/>
          </a:xfrm>
          <a:prstGeom prst="rect">
            <a:avLst/>
          </a:prstGeom>
          <a:noFill/>
        </p:spPr>
        <p:txBody>
          <a:bodyPr wrap="square" rtlCol="0">
            <a:spAutoFit/>
          </a:bodyPr>
          <a:lstStyle/>
          <a:p>
            <a:pPr algn="just"/>
            <a:r>
              <a:rPr lang="fr-FR" dirty="0">
                <a:solidFill>
                  <a:srgbClr val="1F4E79"/>
                </a:solidFill>
              </a:rPr>
              <a:t>LA PROMOTION DE LA COHÉSION SOCIALE</a:t>
            </a:r>
          </a:p>
        </p:txBody>
      </p:sp>
      <p:pic>
        <p:nvPicPr>
          <p:cNvPr id="1026" name="Picture 2" descr="Free photo Chain Human Chain Personal Puzzle Group Series - Max Pixel">
            <a:extLst>
              <a:ext uri="{FF2B5EF4-FFF2-40B4-BE49-F238E27FC236}">
                <a16:creationId xmlns:a16="http://schemas.microsoft.com/office/drawing/2014/main" id="{ACE2CDFE-146F-0C4D-8BAB-1B06A3128FBF}"/>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189922" y="3865743"/>
            <a:ext cx="3313908" cy="1325563"/>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503575324"/>
      </p:ext>
    </p:extLst>
  </p:cSld>
  <p:clrMapOvr>
    <a:masterClrMapping/>
  </p:clrMapOvr>
  <mc:AlternateContent xmlns:mc="http://schemas.openxmlformats.org/markup-compatibility/2006" xmlns:p14="http://schemas.microsoft.com/office/powerpoint/2010/main">
    <mc:Choice Requires="p14">
      <p:transition spd="slow" p14:dur="2000" advTm="86506"/>
    </mc:Choice>
    <mc:Fallback xmlns:a14="http://schemas.microsoft.com/office/drawing/2010/main" xmlns:dgm="http://schemas.openxmlformats.org/drawingml/2006/diagram" xmlns:a16="http://schemas.microsoft.com/office/drawing/2014/main" xmlns="">
      <p:transition spd="slow" advTm="8650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8" grpId="0" animBg="1"/>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A7231FF7-1E3C-B148-8BB5-01DA52EFD8EF}"/>
              </a:ext>
            </a:extLst>
          </p:cNvPr>
          <p:cNvGraphicFramePr/>
          <p:nvPr>
            <p:extLst>
              <p:ext uri="{D42A27DB-BD31-4B8C-83A1-F6EECF244321}">
                <p14:modId xmlns:p14="http://schemas.microsoft.com/office/powerpoint/2010/main" val="1116383104"/>
              </p:ext>
            </p:extLst>
          </p:nvPr>
        </p:nvGraphicFramePr>
        <p:xfrm>
          <a:off x="0" y="226685"/>
          <a:ext cx="11850410"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CuadroTexto 1">
            <a:extLst>
              <a:ext uri="{FF2B5EF4-FFF2-40B4-BE49-F238E27FC236}">
                <a16:creationId xmlns:a16="http://schemas.microsoft.com/office/drawing/2014/main" id="{E575B6A7-194E-41D9-9D44-D4C6D4D2716A}"/>
              </a:ext>
            </a:extLst>
          </p:cNvPr>
          <p:cNvSpPr txBox="1"/>
          <p:nvPr/>
        </p:nvSpPr>
        <p:spPr>
          <a:xfrm>
            <a:off x="1498600" y="5082407"/>
            <a:ext cx="9664700" cy="461665"/>
          </a:xfrm>
          <a:prstGeom prst="rect">
            <a:avLst/>
          </a:prstGeom>
          <a:noFill/>
        </p:spPr>
        <p:txBody>
          <a:bodyPr wrap="square" rtlCol="0">
            <a:spAutoFit/>
          </a:bodyPr>
          <a:lstStyle/>
          <a:p>
            <a:pPr algn="ctr"/>
            <a:r>
              <a:rPr lang="fr-FR" sz="1200" b="0" i="1" u="none" strike="noStrike" baseline="0" dirty="0">
                <a:solidFill>
                  <a:schemeClr val="accent1">
                    <a:lumMod val="50000"/>
                  </a:schemeClr>
                </a:solidFill>
              </a:rPr>
              <a:t>A1 : </a:t>
            </a:r>
            <a:r>
              <a:rPr lang="fr-FR" sz="1200" i="1" dirty="0">
                <a:solidFill>
                  <a:schemeClr val="accent1">
                    <a:lumMod val="50000"/>
                  </a:schemeClr>
                </a:solidFill>
              </a:rPr>
              <a:t>Peut reconnaître différentes façons de numéroter, mesurer la distance, dire l’heure, etc., même s’il lui est difficile de les appliquer dans les transactions concrètes de la vie quotidienne.</a:t>
            </a:r>
            <a:endParaRPr lang="es-ES" sz="1200" i="1" dirty="0">
              <a:solidFill>
                <a:schemeClr val="accent1">
                  <a:lumMod val="50000"/>
                </a:schemeClr>
              </a:solidFill>
            </a:endParaRPr>
          </a:p>
        </p:txBody>
      </p:sp>
      <p:sp>
        <p:nvSpPr>
          <p:cNvPr id="6" name="CuadroTexto 5">
            <a:extLst>
              <a:ext uri="{FF2B5EF4-FFF2-40B4-BE49-F238E27FC236}">
                <a16:creationId xmlns:a16="http://schemas.microsoft.com/office/drawing/2014/main" id="{79EBABF8-15F4-4E72-9CFA-E1C5D07FBC05}"/>
              </a:ext>
            </a:extLst>
          </p:cNvPr>
          <p:cNvSpPr txBox="1"/>
          <p:nvPr/>
        </p:nvSpPr>
        <p:spPr>
          <a:xfrm>
            <a:off x="1092855" y="3788448"/>
            <a:ext cx="9664700" cy="461665"/>
          </a:xfrm>
          <a:prstGeom prst="rect">
            <a:avLst/>
          </a:prstGeom>
          <a:noFill/>
        </p:spPr>
        <p:txBody>
          <a:bodyPr wrap="square" rtlCol="0">
            <a:spAutoFit/>
          </a:bodyPr>
          <a:lstStyle/>
          <a:p>
            <a:pPr algn="ctr"/>
            <a:r>
              <a:rPr lang="fr-FR" sz="1200" b="0" i="1" u="none" strike="noStrike" baseline="0" dirty="0">
                <a:solidFill>
                  <a:schemeClr val="accent1">
                    <a:lumMod val="50000"/>
                  </a:schemeClr>
                </a:solidFill>
              </a:rPr>
              <a:t>B2 </a:t>
            </a:r>
            <a:r>
              <a:rPr lang="en-GB" sz="1200" b="0" i="1" u="none" strike="noStrike" baseline="0" dirty="0">
                <a:solidFill>
                  <a:schemeClr val="accent1">
                    <a:lumMod val="50000"/>
                  </a:schemeClr>
                </a:solidFill>
              </a:rPr>
              <a:t>:</a:t>
            </a:r>
            <a:r>
              <a:rPr lang="fr-FR" sz="1200" b="0" i="1" u="none" strike="noStrike" baseline="0" dirty="0">
                <a:solidFill>
                  <a:schemeClr val="accent1">
                    <a:lumMod val="50000"/>
                  </a:schemeClr>
                </a:solidFill>
              </a:rPr>
              <a:t> </a:t>
            </a:r>
            <a:r>
              <a:rPr lang="fr-FR" sz="1200" i="1" dirty="0">
                <a:solidFill>
                  <a:schemeClr val="accent1">
                    <a:lumMod val="50000"/>
                  </a:schemeClr>
                </a:solidFill>
              </a:rPr>
              <a:t>Peut se comporter et s’exprimer de façon adéquate dans une rencontre interculturelle et admettre que ce que certains considèrent comme acquis dans une situation particulière ne l’est pas nécessairement pour d’autres.</a:t>
            </a:r>
            <a:endParaRPr lang="en-GB" sz="1200" i="1" dirty="0">
              <a:solidFill>
                <a:schemeClr val="accent1">
                  <a:lumMod val="50000"/>
                </a:schemeClr>
              </a:solidFill>
            </a:endParaRPr>
          </a:p>
        </p:txBody>
      </p:sp>
      <p:sp>
        <p:nvSpPr>
          <p:cNvPr id="7" name="CuadroTexto 6">
            <a:extLst>
              <a:ext uri="{FF2B5EF4-FFF2-40B4-BE49-F238E27FC236}">
                <a16:creationId xmlns:a16="http://schemas.microsoft.com/office/drawing/2014/main" id="{4815C12E-F04C-4AC6-800E-D9197DB7F132}"/>
              </a:ext>
            </a:extLst>
          </p:cNvPr>
          <p:cNvSpPr txBox="1"/>
          <p:nvPr/>
        </p:nvSpPr>
        <p:spPr>
          <a:xfrm>
            <a:off x="1765627" y="1962757"/>
            <a:ext cx="8660745" cy="461665"/>
          </a:xfrm>
          <a:prstGeom prst="rect">
            <a:avLst/>
          </a:prstGeom>
          <a:noFill/>
        </p:spPr>
        <p:txBody>
          <a:bodyPr wrap="square" rtlCol="0">
            <a:spAutoFit/>
          </a:bodyPr>
          <a:lstStyle/>
          <a:p>
            <a:pPr algn="ctr"/>
            <a:r>
              <a:rPr lang="fr-FR" sz="1200" b="0" i="1" u="none" strike="noStrike" baseline="0" dirty="0">
                <a:solidFill>
                  <a:schemeClr val="accent1">
                    <a:lumMod val="50000"/>
                  </a:schemeClr>
                </a:solidFill>
              </a:rPr>
              <a:t>C1 : </a:t>
            </a:r>
            <a:r>
              <a:rPr lang="fr-FR" sz="1200" i="1" dirty="0">
                <a:solidFill>
                  <a:schemeClr val="accent1">
                    <a:lumMod val="50000"/>
                  </a:schemeClr>
                </a:solidFill>
              </a:rPr>
              <a:t>Peut identifier des différences dans les conventions sociolinguistiques ou socio pragmatiques, y porter un regard critique et adapter en conséquence sa façon de communiquer.</a:t>
            </a:r>
            <a:r>
              <a:rPr lang="fr-FR" sz="1200" b="0" i="1" u="none" strike="noStrike" baseline="0" dirty="0">
                <a:solidFill>
                  <a:schemeClr val="accent1">
                    <a:lumMod val="50000"/>
                  </a:schemeClr>
                </a:solidFill>
              </a:rPr>
              <a:t>.</a:t>
            </a:r>
            <a:endParaRPr lang="fr-FR" sz="1200" i="1" dirty="0">
              <a:solidFill>
                <a:schemeClr val="accent1">
                  <a:lumMod val="50000"/>
                </a:schemeClr>
              </a:solidFill>
            </a:endParaRPr>
          </a:p>
        </p:txBody>
      </p:sp>
    </p:spTree>
    <p:custDataLst>
      <p:tags r:id="rId1"/>
    </p:custDataLst>
    <p:extLst>
      <p:ext uri="{BB962C8B-B14F-4D97-AF65-F5344CB8AC3E}">
        <p14:creationId xmlns:p14="http://schemas.microsoft.com/office/powerpoint/2010/main" val="4260346625"/>
      </p:ext>
    </p:extLst>
  </p:cSld>
  <p:clrMapOvr>
    <a:masterClrMapping/>
  </p:clrMapOvr>
  <mc:AlternateContent xmlns:mc="http://schemas.openxmlformats.org/markup-compatibility/2006" xmlns:p14="http://schemas.microsoft.com/office/powerpoint/2010/main">
    <mc:Choice Requires="p14">
      <p:transition spd="slow" p14:dur="2000" advTm="127050"/>
    </mc:Choice>
    <mc:Fallback xmlns:dgm="http://schemas.openxmlformats.org/drawingml/2006/diagram" xmlns:a16="http://schemas.microsoft.com/office/drawing/2014/main" xmlns="">
      <p:transition spd="slow" advTm="12705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110B65-6822-A84A-B3E4-0F525C13D36D}"/>
              </a:ext>
            </a:extLst>
          </p:cNvPr>
          <p:cNvSpPr>
            <a:spLocks noGrp="1"/>
          </p:cNvSpPr>
          <p:nvPr>
            <p:ph type="title"/>
          </p:nvPr>
        </p:nvSpPr>
        <p:spPr/>
        <p:txBody>
          <a:bodyPr>
            <a:normAutofit/>
          </a:bodyPr>
          <a:lstStyle/>
          <a:p>
            <a:r>
              <a:rPr lang="en-GB" sz="2500" b="1">
                <a:solidFill>
                  <a:srgbClr val="002060"/>
                </a:solidFill>
              </a:rPr>
              <a:t>Encourager la compétence interculturelle</a:t>
            </a:r>
            <a:endParaRPr lang="en-GB" sz="2500"/>
          </a:p>
        </p:txBody>
      </p:sp>
      <p:sp>
        <p:nvSpPr>
          <p:cNvPr id="3" name="Marcador de contenido 2">
            <a:extLst>
              <a:ext uri="{FF2B5EF4-FFF2-40B4-BE49-F238E27FC236}">
                <a16:creationId xmlns:a16="http://schemas.microsoft.com/office/drawing/2014/main" id="{56CE6C4E-A516-A74D-BF4F-5172778F3752}"/>
              </a:ext>
            </a:extLst>
          </p:cNvPr>
          <p:cNvSpPr>
            <a:spLocks noGrp="1"/>
          </p:cNvSpPr>
          <p:nvPr>
            <p:ph sz="quarter" idx="10"/>
          </p:nvPr>
        </p:nvSpPr>
        <p:spPr>
          <a:xfrm>
            <a:off x="490654" y="4587774"/>
            <a:ext cx="10185932" cy="1887403"/>
          </a:xfrm>
        </p:spPr>
        <p:txBody>
          <a:bodyPr>
            <a:normAutofit/>
          </a:bodyPr>
          <a:lstStyle/>
          <a:p>
            <a:pPr marL="0" lvl="0" indent="0">
              <a:lnSpc>
                <a:spcPct val="100000"/>
              </a:lnSpc>
              <a:spcBef>
                <a:spcPts val="0"/>
              </a:spcBef>
              <a:buNone/>
            </a:pPr>
            <a:r>
              <a:rPr lang="en-GB" sz="1800" dirty="0">
                <a:solidFill>
                  <a:srgbClr val="1F4E79"/>
                </a:solidFill>
              </a:rPr>
              <a:t>Encourager la compétence interculturelle implique de travailler avec les apprenants sur trois piliers : leurs attitudes, leurs connaissances et </a:t>
            </a:r>
            <a:r>
              <a:rPr lang="en-GB" sz="1800" dirty="0" err="1">
                <a:solidFill>
                  <a:srgbClr val="1F4E79"/>
                </a:solidFill>
              </a:rPr>
              <a:t>leur</a:t>
            </a:r>
            <a:r>
              <a:rPr lang="en-GB" sz="1800" dirty="0">
                <a:solidFill>
                  <a:srgbClr val="1F4E79"/>
                </a:solidFill>
              </a:rPr>
              <a:t> </a:t>
            </a:r>
            <a:r>
              <a:rPr lang="en-GB" sz="1800" dirty="0" err="1">
                <a:solidFill>
                  <a:srgbClr val="1F4E79"/>
                </a:solidFill>
              </a:rPr>
              <a:t>compréhension</a:t>
            </a:r>
            <a:r>
              <a:rPr lang="en-GB" sz="1800" dirty="0">
                <a:solidFill>
                  <a:srgbClr val="1F4E79"/>
                </a:solidFill>
              </a:rPr>
              <a:t> et leurs compétences. (Barret et al., 2014).</a:t>
            </a:r>
          </a:p>
        </p:txBody>
      </p:sp>
      <p:sp>
        <p:nvSpPr>
          <p:cNvPr id="4" name="Rectángulo redondeado 3">
            <a:extLst>
              <a:ext uri="{FF2B5EF4-FFF2-40B4-BE49-F238E27FC236}">
                <a16:creationId xmlns:a16="http://schemas.microsoft.com/office/drawing/2014/main" id="{88EC42D2-E443-D446-AAE5-79AAE5756159}"/>
              </a:ext>
            </a:extLst>
          </p:cNvPr>
          <p:cNvSpPr/>
          <p:nvPr/>
        </p:nvSpPr>
        <p:spPr>
          <a:xfrm>
            <a:off x="490654" y="1639223"/>
            <a:ext cx="11218126" cy="1403797"/>
          </a:xfrm>
          <a:prstGeom prst="roundRect">
            <a:avLst/>
          </a:prstGeom>
          <a:solidFill>
            <a:schemeClr val="accent1">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dirty="0">
                <a:solidFill>
                  <a:srgbClr val="1F4E79"/>
                </a:solidFill>
              </a:rPr>
              <a:t>[…] en s’attachant à la « </a:t>
            </a:r>
            <a:r>
              <a:rPr lang="fr-FR" b="1" dirty="0">
                <a:solidFill>
                  <a:srgbClr val="1F4E79"/>
                </a:solidFill>
              </a:rPr>
              <a:t>dimension interculturelle</a:t>
            </a:r>
            <a:r>
              <a:rPr lang="fr-FR" dirty="0">
                <a:solidFill>
                  <a:srgbClr val="1F4E79"/>
                </a:solidFill>
              </a:rPr>
              <a:t> » de l’enseignement des langues, on vise à faire des apprenants des </a:t>
            </a:r>
            <a:r>
              <a:rPr lang="fr-FR" b="1" dirty="0">
                <a:solidFill>
                  <a:srgbClr val="1F4E79"/>
                </a:solidFill>
              </a:rPr>
              <a:t>locuteurs</a:t>
            </a:r>
            <a:r>
              <a:rPr lang="fr-FR" dirty="0">
                <a:solidFill>
                  <a:srgbClr val="1F4E79"/>
                </a:solidFill>
              </a:rPr>
              <a:t> ou des </a:t>
            </a:r>
            <a:r>
              <a:rPr lang="fr-FR" b="1" dirty="0">
                <a:solidFill>
                  <a:srgbClr val="1F4E79"/>
                </a:solidFill>
              </a:rPr>
              <a:t>médiateurs interculturels</a:t>
            </a:r>
            <a:r>
              <a:rPr lang="fr-FR" dirty="0">
                <a:solidFill>
                  <a:srgbClr val="1F4E79"/>
                </a:solidFill>
              </a:rPr>
              <a:t>, capables de s’engager dans un cadre complexe et un généralement la perception de l’autre dans une seule et unique identité</a:t>
            </a:r>
            <a:r>
              <a:rPr lang="en-GB" dirty="0">
                <a:solidFill>
                  <a:srgbClr val="1F4E79"/>
                </a:solidFill>
              </a:rPr>
              <a:t>. (Byram </a:t>
            </a:r>
            <a:r>
              <a:rPr lang="en-GB" i="1" dirty="0">
                <a:solidFill>
                  <a:srgbClr val="1F4E79"/>
                </a:solidFill>
              </a:rPr>
              <a:t>et al</a:t>
            </a:r>
            <a:r>
              <a:rPr lang="en-GB" dirty="0">
                <a:solidFill>
                  <a:srgbClr val="1F4E79"/>
                </a:solidFill>
              </a:rPr>
              <a:t>., 2002 : 9-10)</a:t>
            </a:r>
          </a:p>
        </p:txBody>
      </p:sp>
      <p:sp>
        <p:nvSpPr>
          <p:cNvPr id="6" name="Rectángulo 5">
            <a:extLst>
              <a:ext uri="{FF2B5EF4-FFF2-40B4-BE49-F238E27FC236}">
                <a16:creationId xmlns:a16="http://schemas.microsoft.com/office/drawing/2014/main" id="{D29445C2-7E86-7A4D-981E-852983B0543A}"/>
              </a:ext>
            </a:extLst>
          </p:cNvPr>
          <p:cNvSpPr/>
          <p:nvPr/>
        </p:nvSpPr>
        <p:spPr>
          <a:xfrm>
            <a:off x="490654" y="3353732"/>
            <a:ext cx="11210692" cy="923330"/>
          </a:xfrm>
          <a:prstGeom prst="rect">
            <a:avLst/>
          </a:prstGeom>
        </p:spPr>
        <p:txBody>
          <a:bodyPr wrap="square">
            <a:spAutoFit/>
          </a:bodyPr>
          <a:lstStyle/>
          <a:p>
            <a:r>
              <a:rPr lang="en-GB" b="1">
                <a:solidFill>
                  <a:srgbClr val="1F4E79"/>
                </a:solidFill>
              </a:rPr>
              <a:t>La compétence linguistique </a:t>
            </a:r>
            <a:r>
              <a:rPr lang="en-GB">
                <a:solidFill>
                  <a:srgbClr val="1F4E79"/>
                </a:solidFill>
              </a:rPr>
              <a:t>comprend les connaissances linguistiques, sociolinguistiques et pragmatiques, ainsi que les aptitudes et les compétences existentielles. </a:t>
            </a:r>
            <a:r>
              <a:rPr lang="en-GB" b="1">
                <a:solidFill>
                  <a:srgbClr val="1F4E79"/>
                </a:solidFill>
              </a:rPr>
              <a:t>La compétence culturelle </a:t>
            </a:r>
            <a:r>
              <a:rPr lang="en-GB">
                <a:solidFill>
                  <a:srgbClr val="1F4E79"/>
                </a:solidFill>
              </a:rPr>
              <a:t>fait référence à ces aptitudes, mais aussi à celles qui sont pertinentes pour des groupes sociaux spécifiques parlant une langue donnée et pour leurs cultures. </a:t>
            </a:r>
          </a:p>
        </p:txBody>
      </p:sp>
    </p:spTree>
    <p:extLst>
      <p:ext uri="{BB962C8B-B14F-4D97-AF65-F5344CB8AC3E}">
        <p14:creationId xmlns:p14="http://schemas.microsoft.com/office/powerpoint/2010/main" val="471644069"/>
      </p:ext>
    </p:extLst>
  </p:cSld>
  <p:clrMapOvr>
    <a:masterClrMapping/>
  </p:clrMapOvr>
  <mc:AlternateContent xmlns:mc="http://schemas.openxmlformats.org/markup-compatibility/2006" xmlns:p14="http://schemas.microsoft.com/office/powerpoint/2010/main">
    <mc:Choice Requires="p14">
      <p:transition spd="slow" p14:dur="2000" advTm="148384"/>
    </mc:Choice>
    <mc:Fallback xmlns:a16="http://schemas.microsoft.com/office/drawing/2014/main" xmlns="">
      <p:transition spd="slow" advTm="148384"/>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GB" sz="2900" b="1" noProof="0">
                <a:solidFill>
                  <a:schemeClr val="accent5">
                    <a:lumMod val="50000"/>
                  </a:schemeClr>
                </a:solidFill>
                <a:sym typeface="Walter Turncoat"/>
              </a:rPr>
              <a:t>Si vous voulez en savoir plus ...</a:t>
            </a:r>
            <a:br>
              <a:rPr lang="en-GB" sz="2900" b="1" noProof="0">
                <a:solidFill>
                  <a:schemeClr val="accent5">
                    <a:lumMod val="50000"/>
                  </a:schemeClr>
                </a:solidFill>
                <a:sym typeface="Walter Turncoat"/>
              </a:rPr>
            </a:br>
            <a:endParaRPr lang="en-GB" sz="2900" b="1" noProof="0">
              <a:solidFill>
                <a:schemeClr val="accent5">
                  <a:lumMod val="50000"/>
                </a:schemeClr>
              </a:solidFill>
            </a:endParaRPr>
          </a:p>
        </p:txBody>
      </p:sp>
      <p:sp>
        <p:nvSpPr>
          <p:cNvPr id="5" name="Marcador de contenido 4"/>
          <p:cNvSpPr>
            <a:spLocks noGrp="1"/>
          </p:cNvSpPr>
          <p:nvPr>
            <p:ph sz="quarter" idx="10"/>
          </p:nvPr>
        </p:nvSpPr>
        <p:spPr>
          <a:xfrm>
            <a:off x="482484" y="1110344"/>
            <a:ext cx="11218862" cy="4799802"/>
          </a:xfrm>
        </p:spPr>
        <p:txBody>
          <a:bodyPr>
            <a:normAutofit fontScale="47500" lnSpcReduction="20000"/>
          </a:bodyPr>
          <a:lstStyle/>
          <a:p>
            <a:pPr marL="0" indent="0" eaLnBrk="0" hangingPunct="0">
              <a:buNone/>
            </a:pPr>
            <a:endParaRPr lang="en-GB" sz="3800" dirty="0"/>
          </a:p>
          <a:p>
            <a:pPr eaLnBrk="0" hangingPunct="0"/>
            <a:r>
              <a:rPr lang="en-GB" sz="3800" dirty="0"/>
              <a:t>Huber, J., &amp; Reynolds, C. (2014) (</a:t>
            </a:r>
            <a:r>
              <a:rPr lang="en-GB" sz="3800" dirty="0" err="1"/>
              <a:t>éds</a:t>
            </a:r>
            <a:r>
              <a:rPr lang="en-GB" sz="3800" dirty="0"/>
              <a:t>). </a:t>
            </a:r>
            <a:r>
              <a:rPr lang="en-GB" sz="3800" i="1" dirty="0"/>
              <a:t>Developing intercultural competence through education. </a:t>
            </a:r>
            <a:r>
              <a:rPr lang="fr-FR" sz="3800" i="1" dirty="0"/>
              <a:t>Développer la </a:t>
            </a:r>
            <a:r>
              <a:rPr lang="fr-FR" sz="3800" i="1" dirty="0" err="1"/>
              <a:t>competence</a:t>
            </a:r>
            <a:r>
              <a:rPr lang="fr-FR" sz="3800" i="1" dirty="0"/>
              <a:t> interculturelle par l’éducation</a:t>
            </a:r>
            <a:r>
              <a:rPr lang="fr-FR" sz="3800" dirty="0"/>
              <a:t>. Strasbourg : Council of Europe / Conseil de l’Europe.</a:t>
            </a:r>
            <a:endParaRPr lang="de-DE" sz="3800" dirty="0"/>
          </a:p>
          <a:p>
            <a:pPr eaLnBrk="0" hangingPunct="0"/>
            <a:r>
              <a:rPr lang="fr-FR" sz="3800" dirty="0" err="1"/>
              <a:t>Beacco</a:t>
            </a:r>
            <a:r>
              <a:rPr lang="fr-FR" sz="3800" dirty="0"/>
              <a:t>, J.-C., </a:t>
            </a:r>
            <a:r>
              <a:rPr lang="fr-FR" sz="3800" dirty="0" err="1"/>
              <a:t>Byram</a:t>
            </a:r>
            <a:r>
              <a:rPr lang="fr-FR" sz="3800" dirty="0"/>
              <a:t>, M., Cavalli, M., Coste, D., </a:t>
            </a:r>
            <a:r>
              <a:rPr lang="fr-FR" sz="3800" dirty="0" err="1"/>
              <a:t>Cuenat</a:t>
            </a:r>
            <a:r>
              <a:rPr lang="fr-FR" sz="3800" dirty="0"/>
              <a:t>, M. E., </a:t>
            </a:r>
            <a:r>
              <a:rPr lang="fr-FR" sz="3800" dirty="0" err="1"/>
              <a:t>Goullier</a:t>
            </a:r>
            <a:r>
              <a:rPr lang="fr-FR" sz="3800" dirty="0"/>
              <a:t>, F., &amp; Panthier, J. (2016). </a:t>
            </a:r>
            <a:r>
              <a:rPr lang="fr-FR" sz="3800" i="1" dirty="0"/>
              <a:t>Guide pour le développement et la mise en œuvre de curriculums pour une éducation plurilingue et interculturelle</a:t>
            </a:r>
            <a:r>
              <a:rPr lang="fr-FR" sz="3800" dirty="0"/>
              <a:t>. Strasbourg : Conseil de l’Europe.	</a:t>
            </a:r>
            <a:endParaRPr lang="de-DE" sz="3800" dirty="0"/>
          </a:p>
          <a:p>
            <a:pPr eaLnBrk="0" hangingPunct="0"/>
            <a:r>
              <a:rPr lang="de-DE" sz="3800" dirty="0" err="1"/>
              <a:t>Byram</a:t>
            </a:r>
            <a:r>
              <a:rPr lang="de-DE" sz="3800" dirty="0"/>
              <a:t>, M., </a:t>
            </a:r>
            <a:r>
              <a:rPr lang="de-DE" sz="3800" dirty="0" err="1"/>
              <a:t>Gribkova</a:t>
            </a:r>
            <a:r>
              <a:rPr lang="de-DE" sz="3800" dirty="0"/>
              <a:t>, B. &amp; </a:t>
            </a:r>
            <a:r>
              <a:rPr lang="de-DE" sz="3800" dirty="0" err="1"/>
              <a:t>Starkey</a:t>
            </a:r>
            <a:r>
              <a:rPr lang="de-DE" sz="3800" dirty="0"/>
              <a:t>, H. (2002). </a:t>
            </a:r>
            <a:r>
              <a:rPr lang="fr-FR" sz="3800" i="1" dirty="0"/>
              <a:t>Développer la dimension interculturelle dans l’enseignement des langues. Une introduction pratique à l’usage des enseignants.</a:t>
            </a:r>
            <a:r>
              <a:rPr lang="fr-FR" sz="3800" dirty="0"/>
              <a:t> Strasbourg : Conseil de l’Europe. </a:t>
            </a:r>
            <a:endParaRPr lang="de-DE" sz="3800" dirty="0"/>
          </a:p>
          <a:p>
            <a:pPr eaLnBrk="0" hangingPunct="0"/>
            <a:r>
              <a:rPr lang="es-ES" sz="3800" dirty="0"/>
              <a:t>Cavalli, M., Coste, D., </a:t>
            </a:r>
            <a:r>
              <a:rPr lang="es-ES" sz="3800" dirty="0" err="1"/>
              <a:t>Crişan</a:t>
            </a:r>
            <a:r>
              <a:rPr lang="es-ES" sz="3800" dirty="0"/>
              <a:t>, A., &amp; van de Ven, P.-H. (2009). </a:t>
            </a:r>
            <a:r>
              <a:rPr lang="fr-FR" sz="3800" i="1" dirty="0"/>
              <a:t>L’éducation plurilingue et interculturelle comme projet</a:t>
            </a:r>
            <a:r>
              <a:rPr lang="fr-FR" sz="3800" dirty="0"/>
              <a:t>. Strasbourg : Conseil de l’Europe.</a:t>
            </a:r>
            <a:endParaRPr lang="de-DE" sz="3800" dirty="0"/>
          </a:p>
          <a:p>
            <a:pPr eaLnBrk="0" hangingPunct="0"/>
            <a:r>
              <a:rPr lang="fr-FR" sz="3800" dirty="0"/>
              <a:t>Conseil de l’Europe. (2001)</a:t>
            </a:r>
            <a:r>
              <a:rPr lang="fr-FR" sz="3800" i="1" dirty="0"/>
              <a:t>. Cadre européen commun de référence pour les langues : apprendre, enseigner, évaluer</a:t>
            </a:r>
            <a:r>
              <a:rPr lang="fr-FR" sz="3800" dirty="0"/>
              <a:t>. Strasbourg : Conseil de l’Europe / Paris : Didier. </a:t>
            </a:r>
            <a:endParaRPr lang="de-DE" sz="3800" dirty="0"/>
          </a:p>
          <a:p>
            <a:pPr eaLnBrk="0" hangingPunct="0"/>
            <a:r>
              <a:rPr lang="fr-FR" sz="3800" dirty="0"/>
              <a:t>Conseil de l’Europe (2000). </a:t>
            </a:r>
            <a:r>
              <a:rPr lang="fr-FR" sz="3800" i="1" dirty="0"/>
              <a:t>Portfolio européen des langues (PEL). Principes et lignes directrices</a:t>
            </a:r>
            <a:r>
              <a:rPr lang="fr-FR" sz="3800" dirty="0"/>
              <a:t>. Strasbourg : Conseil de l’Europe. </a:t>
            </a:r>
          </a:p>
          <a:p>
            <a:pPr eaLnBrk="0" hangingPunct="0"/>
            <a:r>
              <a:rPr lang="fr-FR" sz="3800" dirty="0"/>
              <a:t>Conseil de l’Europe. (2021). </a:t>
            </a:r>
            <a:r>
              <a:rPr lang="fr-FR" sz="3800" i="1" dirty="0"/>
              <a:t>Cadre européen commun de référence pour les langues : apprendre, enseigner, évaluer – Volume complémentaire</a:t>
            </a:r>
            <a:r>
              <a:rPr lang="fr-FR" sz="3800" dirty="0"/>
              <a:t>. Strasbourg : Éditions du Conseil de l’Europe ; </a:t>
            </a:r>
            <a:r>
              <a:rPr lang="fr-FR" sz="3800" u="sng" dirty="0">
                <a:hlinkClick r:id="rId3"/>
              </a:rPr>
              <a:t>https://rm.coe.int/cadre-europeen-commun-de-reference-pour-les-langues-apprendre-enseigne/1680a4e270</a:t>
            </a:r>
            <a:r>
              <a:rPr lang="fr-FR" sz="3800" dirty="0"/>
              <a:t>.</a:t>
            </a:r>
            <a:endParaRPr lang="de-DE" sz="3800" dirty="0"/>
          </a:p>
          <a:p>
            <a:pPr eaLnBrk="0" hangingPunct="0"/>
            <a:r>
              <a:rPr lang="en-GB" sz="3800" dirty="0"/>
              <a:t>Fleming, M., &amp; Little, D. (2010). </a:t>
            </a:r>
            <a:r>
              <a:rPr lang="en-GB" sz="3800" i="1" dirty="0"/>
              <a:t>Languages in and for Education: a role for portfolio approaches? </a:t>
            </a:r>
            <a:r>
              <a:rPr lang="en-GB" sz="3800" dirty="0"/>
              <a:t>Strasbourg : Council of Europe. (</a:t>
            </a:r>
            <a:r>
              <a:rPr lang="en-GB" sz="3800" u="sng" dirty="0">
                <a:hlinkClick r:id="rId4"/>
              </a:rPr>
              <a:t>www.coe.int/lang</a:t>
            </a:r>
            <a:r>
              <a:rPr lang="en-GB" sz="3800" dirty="0"/>
              <a:t> → NEWS → INTERGOVERNMENTAL </a:t>
            </a:r>
            <a:r>
              <a:rPr lang="en-GB" sz="3600" dirty="0"/>
              <a:t>FORUM → PROGRAMME AND DOCUMENTS)</a:t>
            </a:r>
            <a:endParaRPr lang="de-DE" sz="3600" dirty="0"/>
          </a:p>
        </p:txBody>
      </p:sp>
    </p:spTree>
    <p:extLst>
      <p:ext uri="{BB962C8B-B14F-4D97-AF65-F5344CB8AC3E}">
        <p14:creationId xmlns:p14="http://schemas.microsoft.com/office/powerpoint/2010/main" val="845954977"/>
      </p:ext>
    </p:extLst>
  </p:cSld>
  <p:clrMapOvr>
    <a:masterClrMapping/>
  </p:clrMapOvr>
  <mc:AlternateContent xmlns:mc="http://schemas.openxmlformats.org/markup-compatibility/2006" xmlns:p14="http://schemas.microsoft.com/office/powerpoint/2010/main">
    <mc:Choice Requires="p14">
      <p:transition spd="slow" p14:dur="2000" advTm="31104"/>
    </mc:Choice>
    <mc:Fallback xmlns="">
      <p:transition spd="slow" advTm="31104"/>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13.8|8.7|7.8|13.5|6.5"/>
</p:tagLst>
</file>

<file path=ppt/tags/tag2.xml><?xml version="1.0" encoding="utf-8"?>
<p:tagLst xmlns:a="http://schemas.openxmlformats.org/drawingml/2006/main" xmlns:r="http://schemas.openxmlformats.org/officeDocument/2006/relationships" xmlns:p="http://schemas.openxmlformats.org/presentationml/2006/main">
  <p:tag name="TIMING" val="|23.9|47.8|36.4"/>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1058</Words>
  <Application>Microsoft Office PowerPoint</Application>
  <PresentationFormat>Breitbild</PresentationFormat>
  <Paragraphs>63</Paragraphs>
  <Slides>8</Slides>
  <Notes>8</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8</vt:i4>
      </vt:variant>
    </vt:vector>
  </HeadingPairs>
  <TitlesOfParts>
    <vt:vector size="12" baseType="lpstr">
      <vt:lpstr>Arial</vt:lpstr>
      <vt:lpstr>Calibri</vt:lpstr>
      <vt:lpstr>Calibri Light</vt:lpstr>
      <vt:lpstr>Office Theme</vt:lpstr>
      <vt:lpstr>Les aspects pluriculturels dans le Volume complémentaire du Cadre Européen Commun de Référence pour les Langues : Exploiter un répertoire pluriculturel</vt:lpstr>
      <vt:lpstr>Exploiter le répertoire pluriculturel : le concept de la compétence pluriculturelle</vt:lpstr>
      <vt:lpstr>Exploiter le répertoire pluriculturel : le concept de la compétence  pluriculturelle</vt:lpstr>
      <vt:lpstr>PowerPoint-Präsentation</vt:lpstr>
      <vt:lpstr>PowerPoint-Präsentation</vt:lpstr>
      <vt:lpstr>PowerPoint-Präsentation</vt:lpstr>
      <vt:lpstr>Encourager la compétence interculturelle</vt:lpstr>
      <vt:lpstr>Si vous voulez en savoir plus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 Friedrich</dc:creator>
  <cp:keywords>, docId:48EAE9C1EAB8D93C4F714BBF50C1C287</cp:keywords>
  <cp:lastModifiedBy>Johann Fischer</cp:lastModifiedBy>
  <cp:revision>170</cp:revision>
  <dcterms:created xsi:type="dcterms:W3CDTF">2020-01-08T10:10:35Z</dcterms:created>
  <dcterms:modified xsi:type="dcterms:W3CDTF">2025-02-07T14:52:50Z</dcterms:modified>
</cp:coreProperties>
</file>