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65" r:id="rId3"/>
    <p:sldId id="268" r:id="rId4"/>
    <p:sldId id="266" r:id="rId5"/>
    <p:sldId id="267"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78"/>
    <p:restoredTop sz="94568" autoAdjust="0"/>
  </p:normalViewPr>
  <p:slideViewPr>
    <p:cSldViewPr snapToGrid="0" snapToObjects="1">
      <p:cViewPr varScale="1">
        <p:scale>
          <a:sx n="65" d="100"/>
          <a:sy n="65" d="100"/>
        </p:scale>
        <p:origin x="128"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63" d="100"/>
          <a:sy n="63" d="100"/>
        </p:scale>
        <p:origin x="425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en-GB"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a:t>
          </a:r>
          <a:br>
            <a:rPr lang="fr-FR" noProof="0" dirty="0">
              <a:solidFill>
                <a:schemeClr val="accent1">
                  <a:lumMod val="50000"/>
                </a:schemeClr>
              </a:solidFill>
            </a:rPr>
          </a:br>
          <a:r>
            <a:rPr lang="fr-FR" noProof="0" dirty="0">
              <a:solidFill>
                <a:schemeClr val="accent1">
                  <a:lumMod val="50000"/>
                </a:schemeClr>
              </a:solidFill>
            </a:rPr>
            <a:t>un répertoire pluriculturel</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A6A0360B-708A-E449-B9BD-AF8FEC6F41A4}">
      <dgm:prSet phldrT="[Texto]"/>
      <dgm:spPr>
        <a:noFill/>
        <a:ln>
          <a:solidFill>
            <a:schemeClr val="accent1">
              <a:lumMod val="50000"/>
            </a:schemeClr>
          </a:solidFill>
        </a:ln>
      </dgm:spPr>
      <dgm:t>
        <a:bodyPr/>
        <a:lstStyle/>
        <a:p>
          <a:r>
            <a:rPr lang="fr-FR" noProof="0" dirty="0">
              <a:solidFill>
                <a:schemeClr val="accent1">
                  <a:lumMod val="50000"/>
                </a:schemeClr>
              </a:solidFill>
            </a:rPr>
            <a:t>Compréhension plurilingue</a:t>
          </a:r>
        </a:p>
      </dgm:t>
    </dgm:pt>
    <dgm:pt modelId="{40099AA2-FC58-D74E-8904-1E7FE62508DA}" type="parTrans" cxnId="{1E86DF99-D6D9-3042-A75C-117359BEE821}">
      <dgm:prSet/>
      <dgm:spPr/>
      <dgm:t>
        <a:bodyPr/>
        <a:lstStyle/>
        <a:p>
          <a:endParaRPr lang="es-ES"/>
        </a:p>
      </dgm:t>
    </dgm:pt>
    <dgm:pt modelId="{F501527E-6E91-8546-A418-1389E7108AC6}" type="sibTrans" cxnId="{1E86DF99-D6D9-3042-A75C-117359BEE821}">
      <dgm:prSet/>
      <dgm:spPr/>
      <dgm:t>
        <a:bodyPr/>
        <a:lstStyle/>
        <a:p>
          <a:endParaRPr lang="es-ES"/>
        </a:p>
      </dgm:t>
    </dgm:pt>
    <dgm:pt modelId="{ED12D700-158A-9648-BDEC-9FCDD88BD7E7}">
      <dgm:prSet phldrT="[Texto]"/>
      <dgm:spPr>
        <a:noFill/>
        <a:ln>
          <a:solidFill>
            <a:schemeClr val="accent1">
              <a:lumMod val="75000"/>
            </a:schemeClr>
          </a:solidFill>
          <a:round/>
        </a:ln>
      </dgm:spPr>
      <dgm:t>
        <a:bodyPr/>
        <a:lstStyle/>
        <a:p>
          <a:r>
            <a:rPr lang="fr-FR" noProof="0" dirty="0">
              <a:solidFill>
                <a:schemeClr val="accent1">
                  <a:lumMod val="50000"/>
                </a:schemeClr>
              </a:solidFill>
            </a:rPr>
            <a:t>Exploiter</a:t>
          </a:r>
          <a:br>
            <a:rPr lang="fr-FR" noProof="0" dirty="0">
              <a:solidFill>
                <a:schemeClr val="accent1">
                  <a:lumMod val="50000"/>
                </a:schemeClr>
              </a:solidFill>
            </a:rPr>
          </a:br>
          <a:r>
            <a:rPr lang="fr-FR" noProof="0" dirty="0">
              <a:solidFill>
                <a:schemeClr val="accent1">
                  <a:lumMod val="50000"/>
                </a:schemeClr>
              </a:solidFill>
            </a:rPr>
            <a:t>un répertoire plurilingue</a:t>
          </a:r>
        </a:p>
      </dgm:t>
    </dgm:pt>
    <dgm:pt modelId="{E9255314-3273-5A46-9C29-FA9CAD358DFF}" type="parTrans" cxnId="{5CCBAAE2-E914-C843-B7AB-A227D83475EF}">
      <dgm:prSet/>
      <dgm:spPr/>
      <dgm:t>
        <a:bodyPr/>
        <a:lstStyle/>
        <a:p>
          <a:endParaRPr lang="es-ES"/>
        </a:p>
      </dgm:t>
    </dgm:pt>
    <dgm:pt modelId="{8DDFBAAF-3F3C-4943-A2F0-CF6517B6F98E}" type="sibTrans" cxnId="{5CCBAAE2-E914-C843-B7AB-A227D83475EF}">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3"/>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3">
        <dgm:presLayoutVars>
          <dgm:chPref val="3"/>
        </dgm:presLayoutVars>
      </dgm:prSet>
      <dgm:spPr/>
    </dgm:pt>
    <dgm:pt modelId="{6AC55AFF-3E86-A54A-86E6-C86617060E85}" type="pres">
      <dgm:prSet presAssocID="{45B4A23B-5502-754D-A0D6-E86434C95200}" presName="rootConnector" presStyleLbl="node2" presStyleIdx="0" presStyleCnt="3"/>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5E0A7A23-10D0-A347-9B1F-46EB691FFF7F}" type="pres">
      <dgm:prSet presAssocID="{40099AA2-FC58-D74E-8904-1E7FE62508DA}" presName="Name37" presStyleLbl="parChTrans1D2" presStyleIdx="1" presStyleCnt="3"/>
      <dgm:spPr/>
    </dgm:pt>
    <dgm:pt modelId="{BE877819-AC96-0F4C-BEE5-907F92E03C72}" type="pres">
      <dgm:prSet presAssocID="{A6A0360B-708A-E449-B9BD-AF8FEC6F41A4}" presName="hierRoot2" presStyleCnt="0">
        <dgm:presLayoutVars>
          <dgm:hierBranch val="init"/>
        </dgm:presLayoutVars>
      </dgm:prSet>
      <dgm:spPr/>
    </dgm:pt>
    <dgm:pt modelId="{5A82F616-74D4-EF4D-826B-4FEAF12E28B6}" type="pres">
      <dgm:prSet presAssocID="{A6A0360B-708A-E449-B9BD-AF8FEC6F41A4}" presName="rootComposite" presStyleCnt="0"/>
      <dgm:spPr/>
    </dgm:pt>
    <dgm:pt modelId="{5DE1441B-265A-A64E-A811-441A17A6BCE1}" type="pres">
      <dgm:prSet presAssocID="{A6A0360B-708A-E449-B9BD-AF8FEC6F41A4}" presName="rootText" presStyleLbl="node2" presStyleIdx="1" presStyleCnt="3">
        <dgm:presLayoutVars>
          <dgm:chPref val="3"/>
        </dgm:presLayoutVars>
      </dgm:prSet>
      <dgm:spPr/>
    </dgm:pt>
    <dgm:pt modelId="{1A57CC0B-6E0C-DB4E-9767-BE78C012EB76}" type="pres">
      <dgm:prSet presAssocID="{A6A0360B-708A-E449-B9BD-AF8FEC6F41A4}" presName="rootConnector" presStyleLbl="node2" presStyleIdx="1" presStyleCnt="3"/>
      <dgm:spPr/>
    </dgm:pt>
    <dgm:pt modelId="{A4C335E3-0C26-4F4A-A095-301097408451}" type="pres">
      <dgm:prSet presAssocID="{A6A0360B-708A-E449-B9BD-AF8FEC6F41A4}" presName="hierChild4" presStyleCnt="0"/>
      <dgm:spPr/>
    </dgm:pt>
    <dgm:pt modelId="{6EE6B262-6ECC-6C4F-89A5-F0E9A2CF10BF}" type="pres">
      <dgm:prSet presAssocID="{A6A0360B-708A-E449-B9BD-AF8FEC6F41A4}" presName="hierChild5" presStyleCnt="0"/>
      <dgm:spPr/>
    </dgm:pt>
    <dgm:pt modelId="{B455AE1E-3A79-A846-9CC6-360694FACC8A}" type="pres">
      <dgm:prSet presAssocID="{E9255314-3273-5A46-9C29-FA9CAD358DFF}" presName="Name37" presStyleLbl="parChTrans1D2" presStyleIdx="2" presStyleCnt="3"/>
      <dgm:spPr/>
    </dgm:pt>
    <dgm:pt modelId="{248B1BD4-27B2-C04E-A9E3-A578DB9CE60B}" type="pres">
      <dgm:prSet presAssocID="{ED12D700-158A-9648-BDEC-9FCDD88BD7E7}" presName="hierRoot2" presStyleCnt="0">
        <dgm:presLayoutVars>
          <dgm:hierBranch val="init"/>
        </dgm:presLayoutVars>
      </dgm:prSet>
      <dgm:spPr/>
    </dgm:pt>
    <dgm:pt modelId="{365ABEC5-C1AC-B145-9B5A-541CDE1845E5}" type="pres">
      <dgm:prSet presAssocID="{ED12D700-158A-9648-BDEC-9FCDD88BD7E7}" presName="rootComposite" presStyleCnt="0"/>
      <dgm:spPr/>
    </dgm:pt>
    <dgm:pt modelId="{3F243C78-BBEE-8D4E-A93F-DA38B751B987}" type="pres">
      <dgm:prSet presAssocID="{ED12D700-158A-9648-BDEC-9FCDD88BD7E7}" presName="rootText" presStyleLbl="node2" presStyleIdx="2" presStyleCnt="3">
        <dgm:presLayoutVars>
          <dgm:chPref val="3"/>
        </dgm:presLayoutVars>
      </dgm:prSet>
      <dgm:spPr/>
    </dgm:pt>
    <dgm:pt modelId="{AC0CF79F-980C-D24B-85AD-291E8EB0B812}" type="pres">
      <dgm:prSet presAssocID="{ED12D700-158A-9648-BDEC-9FCDD88BD7E7}" presName="rootConnector" presStyleLbl="node2" presStyleIdx="2" presStyleCnt="3"/>
      <dgm:spPr/>
    </dgm:pt>
    <dgm:pt modelId="{65BF2F4D-E53B-1641-9C35-D74FCA7B4E56}" type="pres">
      <dgm:prSet presAssocID="{ED12D700-158A-9648-BDEC-9FCDD88BD7E7}" presName="hierChild4" presStyleCnt="0"/>
      <dgm:spPr/>
    </dgm:pt>
    <dgm:pt modelId="{DD4513DC-3837-B34F-B824-C6040F62BCF3}" type="pres">
      <dgm:prSet presAssocID="{ED12D700-158A-9648-BDEC-9FCDD88BD7E7}"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0B3F4023-B0CD-894C-A0ED-7C17086C4ABA}" type="presOf" srcId="{ED12D700-158A-9648-BDEC-9FCDD88BD7E7}" destId="{3F243C78-BBEE-8D4E-A93F-DA38B751B987}" srcOrd="0"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65202238-BF99-0C45-92FD-1A5242EA79FB}" type="presOf" srcId="{A6A0360B-708A-E449-B9BD-AF8FEC6F41A4}" destId="{1A57CC0B-6E0C-DB4E-9767-BE78C012EB76}" srcOrd="1"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F66B2398-56C6-5143-9116-D11B7983CEBE}" type="presOf" srcId="{A6A0360B-708A-E449-B9BD-AF8FEC6F41A4}" destId="{5DE1441B-265A-A64E-A811-441A17A6BCE1}" srcOrd="0" destOrd="0" presId="urn:microsoft.com/office/officeart/2005/8/layout/orgChart1"/>
    <dgm:cxn modelId="{1E86DF99-D6D9-3042-A75C-117359BEE821}" srcId="{7D3CF412-6189-A346-9230-7FB55040FDCB}" destId="{A6A0360B-708A-E449-B9BD-AF8FEC6F41A4}" srcOrd="1" destOrd="0" parTransId="{40099AA2-FC58-D74E-8904-1E7FE62508DA}" sibTransId="{F501527E-6E91-8546-A418-1389E7108AC6}"/>
    <dgm:cxn modelId="{D37245D2-DC2F-7647-B723-D116FAA3F0BD}" type="presOf" srcId="{E9255314-3273-5A46-9C29-FA9CAD358DFF}" destId="{B455AE1E-3A79-A846-9CC6-360694FACC8A}" srcOrd="0" destOrd="0" presId="urn:microsoft.com/office/officeart/2005/8/layout/orgChart1"/>
    <dgm:cxn modelId="{5CCBAAE2-E914-C843-B7AB-A227D83475EF}" srcId="{7D3CF412-6189-A346-9230-7FB55040FDCB}" destId="{ED12D700-158A-9648-BDEC-9FCDD88BD7E7}" srcOrd="2" destOrd="0" parTransId="{E9255314-3273-5A46-9C29-FA9CAD358DFF}" sibTransId="{8DDFBAAF-3F3C-4943-A2F0-CF6517B6F98E}"/>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24174F4-E17B-E245-97B0-7A751FB411C6}" type="presOf" srcId="{ED12D700-158A-9648-BDEC-9FCDD88BD7E7}" destId="{AC0CF79F-980C-D24B-85AD-291E8EB0B812}" srcOrd="1"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693EDCFF-46D7-8E4F-9818-A8276247895C}" type="presOf" srcId="{40099AA2-FC58-D74E-8904-1E7FE62508DA}" destId="{5E0A7A23-10D0-A347-9B1F-46EB691FFF7F}"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4EC11EBB-C565-F441-BAA6-11FFE21AEFCD}" type="presParOf" srcId="{C47A9A31-3F99-DA4C-BC6E-8B10E04C189A}" destId="{5E0A7A23-10D0-A347-9B1F-46EB691FFF7F}" srcOrd="2" destOrd="0" presId="urn:microsoft.com/office/officeart/2005/8/layout/orgChart1"/>
    <dgm:cxn modelId="{8189D3A2-03A3-164A-B686-BB553DC16186}" type="presParOf" srcId="{C47A9A31-3F99-DA4C-BC6E-8B10E04C189A}" destId="{BE877819-AC96-0F4C-BEE5-907F92E03C72}" srcOrd="3" destOrd="0" presId="urn:microsoft.com/office/officeart/2005/8/layout/orgChart1"/>
    <dgm:cxn modelId="{13FF0354-0A9F-7B49-88E5-0B1F6CC7C4B7}" type="presParOf" srcId="{BE877819-AC96-0F4C-BEE5-907F92E03C72}" destId="{5A82F616-74D4-EF4D-826B-4FEAF12E28B6}" srcOrd="0" destOrd="0" presId="urn:microsoft.com/office/officeart/2005/8/layout/orgChart1"/>
    <dgm:cxn modelId="{AEB5DE1D-901C-9145-8689-63289451B20A}" type="presParOf" srcId="{5A82F616-74D4-EF4D-826B-4FEAF12E28B6}" destId="{5DE1441B-265A-A64E-A811-441A17A6BCE1}" srcOrd="0" destOrd="0" presId="urn:microsoft.com/office/officeart/2005/8/layout/orgChart1"/>
    <dgm:cxn modelId="{8210F7D7-E7DE-A340-AAA1-8B8E3B17FEA7}" type="presParOf" srcId="{5A82F616-74D4-EF4D-826B-4FEAF12E28B6}" destId="{1A57CC0B-6E0C-DB4E-9767-BE78C012EB76}" srcOrd="1" destOrd="0" presId="urn:microsoft.com/office/officeart/2005/8/layout/orgChart1"/>
    <dgm:cxn modelId="{90269763-8E5D-5441-9A36-42373E781D30}" type="presParOf" srcId="{BE877819-AC96-0F4C-BEE5-907F92E03C72}" destId="{A4C335E3-0C26-4F4A-A095-301097408451}" srcOrd="1" destOrd="0" presId="urn:microsoft.com/office/officeart/2005/8/layout/orgChart1"/>
    <dgm:cxn modelId="{FD21972C-E8C0-8142-9FFA-1D75FC24DA8B}" type="presParOf" srcId="{BE877819-AC96-0F4C-BEE5-907F92E03C72}" destId="{6EE6B262-6ECC-6C4F-89A5-F0E9A2CF10BF}" srcOrd="2" destOrd="0" presId="urn:microsoft.com/office/officeart/2005/8/layout/orgChart1"/>
    <dgm:cxn modelId="{60902009-F3CF-D049-A044-35E4FBC06A47}" type="presParOf" srcId="{C47A9A31-3F99-DA4C-BC6E-8B10E04C189A}" destId="{B455AE1E-3A79-A846-9CC6-360694FACC8A}" srcOrd="4" destOrd="0" presId="urn:microsoft.com/office/officeart/2005/8/layout/orgChart1"/>
    <dgm:cxn modelId="{C4B441E6-9E56-0A4E-8ED0-6D0FCC5B26C0}" type="presParOf" srcId="{C47A9A31-3F99-DA4C-BC6E-8B10E04C189A}" destId="{248B1BD4-27B2-C04E-A9E3-A578DB9CE60B}" srcOrd="5" destOrd="0" presId="urn:microsoft.com/office/officeart/2005/8/layout/orgChart1"/>
    <dgm:cxn modelId="{E1F22234-899E-6C46-B68F-28721AB610D2}" type="presParOf" srcId="{248B1BD4-27B2-C04E-A9E3-A578DB9CE60B}" destId="{365ABEC5-C1AC-B145-9B5A-541CDE1845E5}" srcOrd="0" destOrd="0" presId="urn:microsoft.com/office/officeart/2005/8/layout/orgChart1"/>
    <dgm:cxn modelId="{92E5E698-5FC7-E545-9FFB-62B7829C26E6}" type="presParOf" srcId="{365ABEC5-C1AC-B145-9B5A-541CDE1845E5}" destId="{3F243C78-BBEE-8D4E-A93F-DA38B751B987}" srcOrd="0" destOrd="0" presId="urn:microsoft.com/office/officeart/2005/8/layout/orgChart1"/>
    <dgm:cxn modelId="{95DEE1B1-360B-054C-AFBC-99D380289D6D}" type="presParOf" srcId="{365ABEC5-C1AC-B145-9B5A-541CDE1845E5}" destId="{AC0CF79F-980C-D24B-85AD-291E8EB0B812}" srcOrd="1" destOrd="0" presId="urn:microsoft.com/office/officeart/2005/8/layout/orgChart1"/>
    <dgm:cxn modelId="{3373A8A6-605B-B24B-B6EC-6B35130CFDD3}" type="presParOf" srcId="{248B1BD4-27B2-C04E-A9E3-A578DB9CE60B}" destId="{65BF2F4D-E53B-1641-9C35-D74FCA7B4E56}" srcOrd="1" destOrd="0" presId="urn:microsoft.com/office/officeart/2005/8/layout/orgChart1"/>
    <dgm:cxn modelId="{AD741E19-52BB-374B-9247-FDD03463EF99}" type="presParOf" srcId="{248B1BD4-27B2-C04E-A9E3-A578DB9CE60B}" destId="{DD4513DC-3837-B34F-B824-C6040F62BCF3}"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3CD7A0-E1BE-B942-ADC6-671F2BB7FFBF}"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s-ES"/>
        </a:p>
      </dgm:t>
    </dgm:pt>
    <dgm:pt modelId="{323C331F-D498-9C4E-9969-79182D39F711}">
      <dgm:prSet phldrT="[Texto]"/>
      <dgm:spPr/>
      <dgm:t>
        <a:bodyPr/>
        <a:lstStyle/>
        <a:p>
          <a:r>
            <a:rPr lang="en-GB" noProof="0" dirty="0"/>
            <a:t>Médiation de la communication</a:t>
          </a:r>
        </a:p>
      </dgm:t>
    </dgm:pt>
    <dgm:pt modelId="{BAD75AE7-30C6-6942-BC11-32E1DBAB66F4}" type="parTrans" cxnId="{E216AC15-CB43-2F47-A82D-6FCF47CEFF4A}">
      <dgm:prSet/>
      <dgm:spPr/>
      <dgm:t>
        <a:bodyPr/>
        <a:lstStyle/>
        <a:p>
          <a:endParaRPr lang="es-ES"/>
        </a:p>
      </dgm:t>
    </dgm:pt>
    <dgm:pt modelId="{659320FF-4F50-FF4C-92F2-CE02CBF2910C}" type="sibTrans" cxnId="{E216AC15-CB43-2F47-A82D-6FCF47CEFF4A}">
      <dgm:prSet/>
      <dgm:spPr/>
      <dgm:t>
        <a:bodyPr/>
        <a:lstStyle/>
        <a:p>
          <a:endParaRPr lang="es-ES"/>
        </a:p>
      </dgm:t>
    </dgm:pt>
    <dgm:pt modelId="{E659A5AB-F977-5D40-A7EC-BD81FA41E317}">
      <dgm:prSet phldrT="[Texto]"/>
      <dgm:spPr/>
      <dgm:t>
        <a:bodyPr/>
        <a:lstStyle/>
        <a:p>
          <a:r>
            <a:rPr lang="fr-FR" noProof="0" dirty="0"/>
            <a:t>Établir</a:t>
          </a:r>
          <a:br>
            <a:rPr lang="fr-FR" noProof="0" dirty="0"/>
          </a:br>
          <a:r>
            <a:rPr lang="fr-FR" noProof="0" dirty="0"/>
            <a:t>un espace pluriculturel</a:t>
          </a:r>
        </a:p>
      </dgm:t>
    </dgm:pt>
    <dgm:pt modelId="{265F5DA8-0261-A946-901D-7285CE1CF9A0}" type="parTrans" cxnId="{C2E49996-DB81-054C-BABC-BCD83FEEE9F8}">
      <dgm:prSet/>
      <dgm:spPr/>
      <dgm:t>
        <a:bodyPr/>
        <a:lstStyle/>
        <a:p>
          <a:endParaRPr lang="es-ES"/>
        </a:p>
      </dgm:t>
    </dgm:pt>
    <dgm:pt modelId="{58094A01-366A-2048-974A-D7BAD9245664}" type="sibTrans" cxnId="{C2E49996-DB81-054C-BABC-BCD83FEEE9F8}">
      <dgm:prSet/>
      <dgm:spPr/>
      <dgm:t>
        <a:bodyPr/>
        <a:lstStyle/>
        <a:p>
          <a:endParaRPr lang="es-ES"/>
        </a:p>
      </dgm:t>
    </dgm:pt>
    <dgm:pt modelId="{7A42BE51-6997-9345-969D-CF2BD93BAEBA}" type="pres">
      <dgm:prSet presAssocID="{123CD7A0-E1BE-B942-ADC6-671F2BB7FFBF}" presName="diagram" presStyleCnt="0">
        <dgm:presLayoutVars>
          <dgm:chPref val="1"/>
          <dgm:dir/>
          <dgm:animOne val="branch"/>
          <dgm:animLvl val="lvl"/>
          <dgm:resizeHandles/>
        </dgm:presLayoutVars>
      </dgm:prSet>
      <dgm:spPr/>
    </dgm:pt>
    <dgm:pt modelId="{BDBC4BAA-1682-F44D-9104-3AA75535B3E0}" type="pres">
      <dgm:prSet presAssocID="{323C331F-D498-9C4E-9969-79182D39F711}" presName="root" presStyleCnt="0"/>
      <dgm:spPr/>
    </dgm:pt>
    <dgm:pt modelId="{D5235901-1569-E74A-B043-C56967BFEEEC}" type="pres">
      <dgm:prSet presAssocID="{323C331F-D498-9C4E-9969-79182D39F711}" presName="rootComposite" presStyleCnt="0"/>
      <dgm:spPr/>
    </dgm:pt>
    <dgm:pt modelId="{569F418F-97D5-A341-BBAE-C3B99FAF9BB5}" type="pres">
      <dgm:prSet presAssocID="{323C331F-D498-9C4E-9969-79182D39F711}" presName="rootText" presStyleLbl="node1" presStyleIdx="0" presStyleCnt="1" custLinFactNeighborX="5825" custLinFactNeighborY="-5896"/>
      <dgm:spPr>
        <a:prstGeom prst="rect">
          <a:avLst/>
        </a:prstGeom>
      </dgm:spPr>
    </dgm:pt>
    <dgm:pt modelId="{CD80E90D-540D-AF4D-826C-15E1431E5B10}" type="pres">
      <dgm:prSet presAssocID="{323C331F-D498-9C4E-9969-79182D39F711}" presName="rootConnector" presStyleLbl="node1" presStyleIdx="0" presStyleCnt="1"/>
      <dgm:spPr/>
    </dgm:pt>
    <dgm:pt modelId="{E69C1131-8A15-BE47-9FB8-EE3126C5EB4A}" type="pres">
      <dgm:prSet presAssocID="{323C331F-D498-9C4E-9969-79182D39F711}" presName="childShape" presStyleCnt="0"/>
      <dgm:spPr/>
    </dgm:pt>
    <dgm:pt modelId="{F9380324-4CC1-9C4D-BBA2-21B99911C501}" type="pres">
      <dgm:prSet presAssocID="{265F5DA8-0261-A946-901D-7285CE1CF9A0}" presName="Name13" presStyleLbl="parChTrans1D2" presStyleIdx="0" presStyleCnt="1"/>
      <dgm:spPr/>
    </dgm:pt>
    <dgm:pt modelId="{933FEE76-6FD2-D341-A017-C78ECBB17817}" type="pres">
      <dgm:prSet presAssocID="{E659A5AB-F977-5D40-A7EC-BD81FA41E317}" presName="childText" presStyleLbl="bgAcc1" presStyleIdx="0" presStyleCnt="1">
        <dgm:presLayoutVars>
          <dgm:bulletEnabled val="1"/>
        </dgm:presLayoutVars>
      </dgm:prSet>
      <dgm:spPr>
        <a:prstGeom prst="rect">
          <a:avLst/>
        </a:prstGeom>
      </dgm:spPr>
    </dgm:pt>
  </dgm:ptLst>
  <dgm:cxnLst>
    <dgm:cxn modelId="{2ED54200-4790-B64D-8033-58C0C20619AE}" type="presOf" srcId="{E659A5AB-F977-5D40-A7EC-BD81FA41E317}" destId="{933FEE76-6FD2-D341-A017-C78ECBB17817}" srcOrd="0" destOrd="0" presId="urn:microsoft.com/office/officeart/2005/8/layout/hierarchy3"/>
    <dgm:cxn modelId="{E216AC15-CB43-2F47-A82D-6FCF47CEFF4A}" srcId="{123CD7A0-E1BE-B942-ADC6-671F2BB7FFBF}" destId="{323C331F-D498-9C4E-9969-79182D39F711}" srcOrd="0" destOrd="0" parTransId="{BAD75AE7-30C6-6942-BC11-32E1DBAB66F4}" sibTransId="{659320FF-4F50-FF4C-92F2-CE02CBF2910C}"/>
    <dgm:cxn modelId="{0DEA0F5D-6DEF-6D46-867D-4A51507DDFE4}" type="presOf" srcId="{123CD7A0-E1BE-B942-ADC6-671F2BB7FFBF}" destId="{7A42BE51-6997-9345-969D-CF2BD93BAEBA}" srcOrd="0" destOrd="0" presId="urn:microsoft.com/office/officeart/2005/8/layout/hierarchy3"/>
    <dgm:cxn modelId="{9CC0AC49-3DE1-F243-B5A7-2A2C8D0DCCC2}" type="presOf" srcId="{265F5DA8-0261-A946-901D-7285CE1CF9A0}" destId="{F9380324-4CC1-9C4D-BBA2-21B99911C501}" srcOrd="0" destOrd="0" presId="urn:microsoft.com/office/officeart/2005/8/layout/hierarchy3"/>
    <dgm:cxn modelId="{B8979688-9CF2-4A4C-9865-81BA77DD85C3}" type="presOf" srcId="{323C331F-D498-9C4E-9969-79182D39F711}" destId="{569F418F-97D5-A341-BBAE-C3B99FAF9BB5}" srcOrd="0" destOrd="0" presId="urn:microsoft.com/office/officeart/2005/8/layout/hierarchy3"/>
    <dgm:cxn modelId="{C2E49996-DB81-054C-BABC-BCD83FEEE9F8}" srcId="{323C331F-D498-9C4E-9969-79182D39F711}" destId="{E659A5AB-F977-5D40-A7EC-BD81FA41E317}" srcOrd="0" destOrd="0" parTransId="{265F5DA8-0261-A946-901D-7285CE1CF9A0}" sibTransId="{58094A01-366A-2048-974A-D7BAD9245664}"/>
    <dgm:cxn modelId="{3AD7C3B9-B850-3F4E-9ECC-BB69EDE5241B}" type="presOf" srcId="{323C331F-D498-9C4E-9969-79182D39F711}" destId="{CD80E90D-540D-AF4D-826C-15E1431E5B10}" srcOrd="1" destOrd="0" presId="urn:microsoft.com/office/officeart/2005/8/layout/hierarchy3"/>
    <dgm:cxn modelId="{3FCA2C4F-5993-4C4B-A6E4-362639038259}" type="presParOf" srcId="{7A42BE51-6997-9345-969D-CF2BD93BAEBA}" destId="{BDBC4BAA-1682-F44D-9104-3AA75535B3E0}" srcOrd="0" destOrd="0" presId="urn:microsoft.com/office/officeart/2005/8/layout/hierarchy3"/>
    <dgm:cxn modelId="{8AFF9C67-BB71-BD4E-B0EF-382DF1FFED37}" type="presParOf" srcId="{BDBC4BAA-1682-F44D-9104-3AA75535B3E0}" destId="{D5235901-1569-E74A-B043-C56967BFEEEC}" srcOrd="0" destOrd="0" presId="urn:microsoft.com/office/officeart/2005/8/layout/hierarchy3"/>
    <dgm:cxn modelId="{523514D3-AB24-7645-A475-5325F241A15E}" type="presParOf" srcId="{D5235901-1569-E74A-B043-C56967BFEEEC}" destId="{569F418F-97D5-A341-BBAE-C3B99FAF9BB5}" srcOrd="0" destOrd="0" presId="urn:microsoft.com/office/officeart/2005/8/layout/hierarchy3"/>
    <dgm:cxn modelId="{38AA5AC8-5A41-7F43-911E-91F1B0CE11AA}" type="presParOf" srcId="{D5235901-1569-E74A-B043-C56967BFEEEC}" destId="{CD80E90D-540D-AF4D-826C-15E1431E5B10}" srcOrd="1" destOrd="0" presId="urn:microsoft.com/office/officeart/2005/8/layout/hierarchy3"/>
    <dgm:cxn modelId="{2378E5E2-5CCE-504E-AE83-5A37E266D698}" type="presParOf" srcId="{BDBC4BAA-1682-F44D-9104-3AA75535B3E0}" destId="{E69C1131-8A15-BE47-9FB8-EE3126C5EB4A}" srcOrd="1" destOrd="0" presId="urn:microsoft.com/office/officeart/2005/8/layout/hierarchy3"/>
    <dgm:cxn modelId="{15D9E62A-6DDE-0B45-B401-548C9A14113F}" type="presParOf" srcId="{E69C1131-8A15-BE47-9FB8-EE3126C5EB4A}" destId="{F9380324-4CC1-9C4D-BBA2-21B99911C501}" srcOrd="0" destOrd="0" presId="urn:microsoft.com/office/officeart/2005/8/layout/hierarchy3"/>
    <dgm:cxn modelId="{50E1E319-D3B9-5948-A5AD-83E03E6AF1C6}" type="presParOf" srcId="{E69C1131-8A15-BE47-9FB8-EE3126C5EB4A}" destId="{933FEE76-6FD2-D341-A017-C78ECBB17817}" srcOrd="1"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a:t>
          </a:r>
          <a:br>
            <a:rPr lang="fr-FR" noProof="0" dirty="0">
              <a:solidFill>
                <a:schemeClr val="accent1">
                  <a:lumMod val="50000"/>
                </a:schemeClr>
              </a:solidFill>
            </a:rPr>
          </a:br>
          <a:r>
            <a:rPr lang="fr-FR" noProof="0" dirty="0">
              <a:solidFill>
                <a:schemeClr val="accent1">
                  <a:lumMod val="50000"/>
                </a:schemeClr>
              </a:solidFill>
            </a:rPr>
            <a:t>un répertoire pluriculturel</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3CD7A0-E1BE-B942-ADC6-671F2BB7FFBF}"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s-ES"/>
        </a:p>
      </dgm:t>
    </dgm:pt>
    <dgm:pt modelId="{323C331F-D498-9C4E-9969-79182D39F711}">
      <dgm:prSet phldrT="[Texto]"/>
      <dgm:spPr/>
      <dgm:t>
        <a:bodyPr/>
        <a:lstStyle/>
        <a:p>
          <a:r>
            <a:rPr lang="fr-FR" noProof="0" dirty="0"/>
            <a:t>Médiation de la communication</a:t>
          </a:r>
        </a:p>
      </dgm:t>
    </dgm:pt>
    <dgm:pt modelId="{BAD75AE7-30C6-6942-BC11-32E1DBAB66F4}" type="parTrans" cxnId="{E216AC15-CB43-2F47-A82D-6FCF47CEFF4A}">
      <dgm:prSet/>
      <dgm:spPr/>
      <dgm:t>
        <a:bodyPr/>
        <a:lstStyle/>
        <a:p>
          <a:endParaRPr lang="es-ES"/>
        </a:p>
      </dgm:t>
    </dgm:pt>
    <dgm:pt modelId="{659320FF-4F50-FF4C-92F2-CE02CBF2910C}" type="sibTrans" cxnId="{E216AC15-CB43-2F47-A82D-6FCF47CEFF4A}">
      <dgm:prSet/>
      <dgm:spPr/>
      <dgm:t>
        <a:bodyPr/>
        <a:lstStyle/>
        <a:p>
          <a:endParaRPr lang="es-ES"/>
        </a:p>
      </dgm:t>
    </dgm:pt>
    <dgm:pt modelId="{E659A5AB-F977-5D40-A7EC-BD81FA41E317}">
      <dgm:prSet phldrT="[Texto]"/>
      <dgm:spPr/>
      <dgm:t>
        <a:bodyPr/>
        <a:lstStyle/>
        <a:p>
          <a:r>
            <a:rPr lang="fr-FR" noProof="0" dirty="0"/>
            <a:t>Établir</a:t>
          </a:r>
          <a:br>
            <a:rPr lang="fr-FR" noProof="0" dirty="0"/>
          </a:br>
          <a:r>
            <a:rPr lang="fr-FR" noProof="0" dirty="0"/>
            <a:t>un espace pluriculturel</a:t>
          </a:r>
        </a:p>
      </dgm:t>
    </dgm:pt>
    <dgm:pt modelId="{265F5DA8-0261-A946-901D-7285CE1CF9A0}" type="parTrans" cxnId="{C2E49996-DB81-054C-BABC-BCD83FEEE9F8}">
      <dgm:prSet/>
      <dgm:spPr/>
      <dgm:t>
        <a:bodyPr/>
        <a:lstStyle/>
        <a:p>
          <a:endParaRPr lang="es-ES"/>
        </a:p>
      </dgm:t>
    </dgm:pt>
    <dgm:pt modelId="{58094A01-366A-2048-974A-D7BAD9245664}" type="sibTrans" cxnId="{C2E49996-DB81-054C-BABC-BCD83FEEE9F8}">
      <dgm:prSet/>
      <dgm:spPr/>
      <dgm:t>
        <a:bodyPr/>
        <a:lstStyle/>
        <a:p>
          <a:endParaRPr lang="es-ES"/>
        </a:p>
      </dgm:t>
    </dgm:pt>
    <dgm:pt modelId="{7A42BE51-6997-9345-969D-CF2BD93BAEBA}" type="pres">
      <dgm:prSet presAssocID="{123CD7A0-E1BE-B942-ADC6-671F2BB7FFBF}" presName="diagram" presStyleCnt="0">
        <dgm:presLayoutVars>
          <dgm:chPref val="1"/>
          <dgm:dir/>
          <dgm:animOne val="branch"/>
          <dgm:animLvl val="lvl"/>
          <dgm:resizeHandles/>
        </dgm:presLayoutVars>
      </dgm:prSet>
      <dgm:spPr/>
    </dgm:pt>
    <dgm:pt modelId="{BDBC4BAA-1682-F44D-9104-3AA75535B3E0}" type="pres">
      <dgm:prSet presAssocID="{323C331F-D498-9C4E-9969-79182D39F711}" presName="root" presStyleCnt="0"/>
      <dgm:spPr/>
    </dgm:pt>
    <dgm:pt modelId="{D5235901-1569-E74A-B043-C56967BFEEEC}" type="pres">
      <dgm:prSet presAssocID="{323C331F-D498-9C4E-9969-79182D39F711}" presName="rootComposite" presStyleCnt="0"/>
      <dgm:spPr/>
    </dgm:pt>
    <dgm:pt modelId="{569F418F-97D5-A341-BBAE-C3B99FAF9BB5}" type="pres">
      <dgm:prSet presAssocID="{323C331F-D498-9C4E-9969-79182D39F711}" presName="rootText" presStyleLbl="node1" presStyleIdx="0" presStyleCnt="1" custLinFactNeighborX="5825" custLinFactNeighborY="-5896"/>
      <dgm:spPr>
        <a:prstGeom prst="rect">
          <a:avLst/>
        </a:prstGeom>
      </dgm:spPr>
    </dgm:pt>
    <dgm:pt modelId="{CD80E90D-540D-AF4D-826C-15E1431E5B10}" type="pres">
      <dgm:prSet presAssocID="{323C331F-D498-9C4E-9969-79182D39F711}" presName="rootConnector" presStyleLbl="node1" presStyleIdx="0" presStyleCnt="1"/>
      <dgm:spPr/>
    </dgm:pt>
    <dgm:pt modelId="{E69C1131-8A15-BE47-9FB8-EE3126C5EB4A}" type="pres">
      <dgm:prSet presAssocID="{323C331F-D498-9C4E-9969-79182D39F711}" presName="childShape" presStyleCnt="0"/>
      <dgm:spPr/>
    </dgm:pt>
    <dgm:pt modelId="{F9380324-4CC1-9C4D-BBA2-21B99911C501}" type="pres">
      <dgm:prSet presAssocID="{265F5DA8-0261-A946-901D-7285CE1CF9A0}" presName="Name13" presStyleLbl="parChTrans1D2" presStyleIdx="0" presStyleCnt="1"/>
      <dgm:spPr/>
    </dgm:pt>
    <dgm:pt modelId="{933FEE76-6FD2-D341-A017-C78ECBB17817}" type="pres">
      <dgm:prSet presAssocID="{E659A5AB-F977-5D40-A7EC-BD81FA41E317}" presName="childText" presStyleLbl="bgAcc1" presStyleIdx="0" presStyleCnt="1">
        <dgm:presLayoutVars>
          <dgm:bulletEnabled val="1"/>
        </dgm:presLayoutVars>
      </dgm:prSet>
      <dgm:spPr>
        <a:prstGeom prst="rect">
          <a:avLst/>
        </a:prstGeom>
      </dgm:spPr>
    </dgm:pt>
  </dgm:ptLst>
  <dgm:cxnLst>
    <dgm:cxn modelId="{2ED54200-4790-B64D-8033-58C0C20619AE}" type="presOf" srcId="{E659A5AB-F977-5D40-A7EC-BD81FA41E317}" destId="{933FEE76-6FD2-D341-A017-C78ECBB17817}" srcOrd="0" destOrd="0" presId="urn:microsoft.com/office/officeart/2005/8/layout/hierarchy3"/>
    <dgm:cxn modelId="{E216AC15-CB43-2F47-A82D-6FCF47CEFF4A}" srcId="{123CD7A0-E1BE-B942-ADC6-671F2BB7FFBF}" destId="{323C331F-D498-9C4E-9969-79182D39F711}" srcOrd="0" destOrd="0" parTransId="{BAD75AE7-30C6-6942-BC11-32E1DBAB66F4}" sibTransId="{659320FF-4F50-FF4C-92F2-CE02CBF2910C}"/>
    <dgm:cxn modelId="{0DEA0F5D-6DEF-6D46-867D-4A51507DDFE4}" type="presOf" srcId="{123CD7A0-E1BE-B942-ADC6-671F2BB7FFBF}" destId="{7A42BE51-6997-9345-969D-CF2BD93BAEBA}" srcOrd="0" destOrd="0" presId="urn:microsoft.com/office/officeart/2005/8/layout/hierarchy3"/>
    <dgm:cxn modelId="{9CC0AC49-3DE1-F243-B5A7-2A2C8D0DCCC2}" type="presOf" srcId="{265F5DA8-0261-A946-901D-7285CE1CF9A0}" destId="{F9380324-4CC1-9C4D-BBA2-21B99911C501}" srcOrd="0" destOrd="0" presId="urn:microsoft.com/office/officeart/2005/8/layout/hierarchy3"/>
    <dgm:cxn modelId="{B8979688-9CF2-4A4C-9865-81BA77DD85C3}" type="presOf" srcId="{323C331F-D498-9C4E-9969-79182D39F711}" destId="{569F418F-97D5-A341-BBAE-C3B99FAF9BB5}" srcOrd="0" destOrd="0" presId="urn:microsoft.com/office/officeart/2005/8/layout/hierarchy3"/>
    <dgm:cxn modelId="{C2E49996-DB81-054C-BABC-BCD83FEEE9F8}" srcId="{323C331F-D498-9C4E-9969-79182D39F711}" destId="{E659A5AB-F977-5D40-A7EC-BD81FA41E317}" srcOrd="0" destOrd="0" parTransId="{265F5DA8-0261-A946-901D-7285CE1CF9A0}" sibTransId="{58094A01-366A-2048-974A-D7BAD9245664}"/>
    <dgm:cxn modelId="{3AD7C3B9-B850-3F4E-9ECC-BB69EDE5241B}" type="presOf" srcId="{323C331F-D498-9C4E-9969-79182D39F711}" destId="{CD80E90D-540D-AF4D-826C-15E1431E5B10}" srcOrd="1" destOrd="0" presId="urn:microsoft.com/office/officeart/2005/8/layout/hierarchy3"/>
    <dgm:cxn modelId="{3FCA2C4F-5993-4C4B-A6E4-362639038259}" type="presParOf" srcId="{7A42BE51-6997-9345-969D-CF2BD93BAEBA}" destId="{BDBC4BAA-1682-F44D-9104-3AA75535B3E0}" srcOrd="0" destOrd="0" presId="urn:microsoft.com/office/officeart/2005/8/layout/hierarchy3"/>
    <dgm:cxn modelId="{8AFF9C67-BB71-BD4E-B0EF-382DF1FFED37}" type="presParOf" srcId="{BDBC4BAA-1682-F44D-9104-3AA75535B3E0}" destId="{D5235901-1569-E74A-B043-C56967BFEEEC}" srcOrd="0" destOrd="0" presId="urn:microsoft.com/office/officeart/2005/8/layout/hierarchy3"/>
    <dgm:cxn modelId="{523514D3-AB24-7645-A475-5325F241A15E}" type="presParOf" srcId="{D5235901-1569-E74A-B043-C56967BFEEEC}" destId="{569F418F-97D5-A341-BBAE-C3B99FAF9BB5}" srcOrd="0" destOrd="0" presId="urn:microsoft.com/office/officeart/2005/8/layout/hierarchy3"/>
    <dgm:cxn modelId="{38AA5AC8-5A41-7F43-911E-91F1B0CE11AA}" type="presParOf" srcId="{D5235901-1569-E74A-B043-C56967BFEEEC}" destId="{CD80E90D-540D-AF4D-826C-15E1431E5B10}" srcOrd="1" destOrd="0" presId="urn:microsoft.com/office/officeart/2005/8/layout/hierarchy3"/>
    <dgm:cxn modelId="{2378E5E2-5CCE-504E-AE83-5A37E266D698}" type="presParOf" srcId="{BDBC4BAA-1682-F44D-9104-3AA75535B3E0}" destId="{E69C1131-8A15-BE47-9FB8-EE3126C5EB4A}" srcOrd="1" destOrd="0" presId="urn:microsoft.com/office/officeart/2005/8/layout/hierarchy3"/>
    <dgm:cxn modelId="{15D9E62A-6DDE-0B45-B401-548C9A14113F}" type="presParOf" srcId="{E69C1131-8A15-BE47-9FB8-EE3126C5EB4A}" destId="{F9380324-4CC1-9C4D-BBA2-21B99911C501}" srcOrd="0" destOrd="0" presId="urn:microsoft.com/office/officeart/2005/8/layout/hierarchy3"/>
    <dgm:cxn modelId="{50E1E319-D3B9-5948-A5AD-83E03E6AF1C6}" type="presParOf" srcId="{E69C1131-8A15-BE47-9FB8-EE3126C5EB4A}" destId="{933FEE76-6FD2-D341-A017-C78ECBB17817}" srcOrd="1"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5AE1E-3A79-A846-9CC6-360694FACC8A}">
      <dsp:nvSpPr>
        <dsp:cNvPr id="0" name=""/>
        <dsp:cNvSpPr/>
      </dsp:nvSpPr>
      <dsp:spPr>
        <a:xfrm>
          <a:off x="3516834" y="1166954"/>
          <a:ext cx="2488185" cy="431833"/>
        </a:xfrm>
        <a:custGeom>
          <a:avLst/>
          <a:gdLst/>
          <a:ahLst/>
          <a:cxnLst/>
          <a:rect l="0" t="0" r="0" b="0"/>
          <a:pathLst>
            <a:path>
              <a:moveTo>
                <a:pt x="0" y="0"/>
              </a:moveTo>
              <a:lnTo>
                <a:pt x="0" y="215916"/>
              </a:lnTo>
              <a:lnTo>
                <a:pt x="2488185" y="215916"/>
              </a:lnTo>
              <a:lnTo>
                <a:pt x="2488185" y="431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0A7A23-10D0-A347-9B1F-46EB691FFF7F}">
      <dsp:nvSpPr>
        <dsp:cNvPr id="0" name=""/>
        <dsp:cNvSpPr/>
      </dsp:nvSpPr>
      <dsp:spPr>
        <a:xfrm>
          <a:off x="3471114" y="1166954"/>
          <a:ext cx="91440" cy="431833"/>
        </a:xfrm>
        <a:custGeom>
          <a:avLst/>
          <a:gdLst/>
          <a:ahLst/>
          <a:cxnLst/>
          <a:rect l="0" t="0" r="0" b="0"/>
          <a:pathLst>
            <a:path>
              <a:moveTo>
                <a:pt x="45720" y="0"/>
              </a:moveTo>
              <a:lnTo>
                <a:pt x="45720" y="431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8F5FFE-8E10-6947-A942-16CF9E1149A5}">
      <dsp:nvSpPr>
        <dsp:cNvPr id="0" name=""/>
        <dsp:cNvSpPr/>
      </dsp:nvSpPr>
      <dsp:spPr>
        <a:xfrm>
          <a:off x="1028648" y="1166954"/>
          <a:ext cx="2488185" cy="431833"/>
        </a:xfrm>
        <a:custGeom>
          <a:avLst/>
          <a:gdLst/>
          <a:ahLst/>
          <a:cxnLst/>
          <a:rect l="0" t="0" r="0" b="0"/>
          <a:pathLst>
            <a:path>
              <a:moveTo>
                <a:pt x="2488185" y="0"/>
              </a:moveTo>
              <a:lnTo>
                <a:pt x="2488185" y="215916"/>
              </a:lnTo>
              <a:lnTo>
                <a:pt x="0" y="215916"/>
              </a:lnTo>
              <a:lnTo>
                <a:pt x="0" y="431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2488658" y="138778"/>
          <a:ext cx="2056351" cy="10281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noProof="0" dirty="0"/>
            <a:t>Compétence plurilingue et pluriculturelle</a:t>
          </a:r>
        </a:p>
      </dsp:txBody>
      <dsp:txXfrm>
        <a:off x="2488658" y="138778"/>
        <a:ext cx="2056351" cy="1028175"/>
      </dsp:txXfrm>
    </dsp:sp>
    <dsp:sp modelId="{C49B0C49-E6A4-224C-9D8B-554DD5D8F249}">
      <dsp:nvSpPr>
        <dsp:cNvPr id="0" name=""/>
        <dsp:cNvSpPr/>
      </dsp:nvSpPr>
      <dsp:spPr>
        <a:xfrm>
          <a:off x="472" y="1598787"/>
          <a:ext cx="2056351" cy="1028175"/>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r-FR" sz="2300" kern="1200" noProof="0" dirty="0">
              <a:solidFill>
                <a:schemeClr val="accent1">
                  <a:lumMod val="50000"/>
                </a:schemeClr>
              </a:solidFill>
            </a:rPr>
            <a:t>Exploiter</a:t>
          </a:r>
          <a:br>
            <a:rPr lang="fr-FR" sz="2300" kern="1200" noProof="0" dirty="0">
              <a:solidFill>
                <a:schemeClr val="accent1">
                  <a:lumMod val="50000"/>
                </a:schemeClr>
              </a:solidFill>
            </a:rPr>
          </a:br>
          <a:r>
            <a:rPr lang="fr-FR" sz="2300" kern="1200" noProof="0" dirty="0">
              <a:solidFill>
                <a:schemeClr val="accent1">
                  <a:lumMod val="50000"/>
                </a:schemeClr>
              </a:solidFill>
            </a:rPr>
            <a:t>un répertoire pluriculturel</a:t>
          </a:r>
        </a:p>
      </dsp:txBody>
      <dsp:txXfrm>
        <a:off x="472" y="1598787"/>
        <a:ext cx="2056351" cy="1028175"/>
      </dsp:txXfrm>
    </dsp:sp>
    <dsp:sp modelId="{5DE1441B-265A-A64E-A811-441A17A6BCE1}">
      <dsp:nvSpPr>
        <dsp:cNvPr id="0" name=""/>
        <dsp:cNvSpPr/>
      </dsp:nvSpPr>
      <dsp:spPr>
        <a:xfrm>
          <a:off x="2488658" y="1598787"/>
          <a:ext cx="2056351" cy="1028175"/>
        </a:xfrm>
        <a:prstGeom prst="rect">
          <a:avLst/>
        </a:prstGeom>
        <a:no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r-FR" sz="2300" kern="1200" noProof="0" dirty="0">
              <a:solidFill>
                <a:schemeClr val="accent1">
                  <a:lumMod val="50000"/>
                </a:schemeClr>
              </a:solidFill>
            </a:rPr>
            <a:t>Compréhension plurilingue</a:t>
          </a:r>
        </a:p>
      </dsp:txBody>
      <dsp:txXfrm>
        <a:off x="2488658" y="1598787"/>
        <a:ext cx="2056351" cy="1028175"/>
      </dsp:txXfrm>
    </dsp:sp>
    <dsp:sp modelId="{3F243C78-BBEE-8D4E-A93F-DA38B751B987}">
      <dsp:nvSpPr>
        <dsp:cNvPr id="0" name=""/>
        <dsp:cNvSpPr/>
      </dsp:nvSpPr>
      <dsp:spPr>
        <a:xfrm>
          <a:off x="4976843" y="1598787"/>
          <a:ext cx="2056351" cy="1028175"/>
        </a:xfrm>
        <a:prstGeom prst="rect">
          <a:avLst/>
        </a:prstGeom>
        <a:noFill/>
        <a:ln w="12700" cap="flat" cmpd="sng" algn="ctr">
          <a:solidFill>
            <a:schemeClr val="accent1">
              <a:lumMod val="75000"/>
            </a:schemeClr>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r-FR" sz="2300" kern="1200" noProof="0" dirty="0">
              <a:solidFill>
                <a:schemeClr val="accent1">
                  <a:lumMod val="50000"/>
                </a:schemeClr>
              </a:solidFill>
            </a:rPr>
            <a:t>Exploiter</a:t>
          </a:r>
          <a:br>
            <a:rPr lang="fr-FR" sz="2300" kern="1200" noProof="0" dirty="0">
              <a:solidFill>
                <a:schemeClr val="accent1">
                  <a:lumMod val="50000"/>
                </a:schemeClr>
              </a:solidFill>
            </a:rPr>
          </a:br>
          <a:r>
            <a:rPr lang="fr-FR" sz="2300" kern="1200" noProof="0" dirty="0">
              <a:solidFill>
                <a:schemeClr val="accent1">
                  <a:lumMod val="50000"/>
                </a:schemeClr>
              </a:solidFill>
            </a:rPr>
            <a:t>un répertoire plurilingue</a:t>
          </a:r>
        </a:p>
      </dsp:txBody>
      <dsp:txXfrm>
        <a:off x="4976843" y="1598787"/>
        <a:ext cx="2056351" cy="1028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418F-97D5-A341-BBAE-C3B99FAF9BB5}">
      <dsp:nvSpPr>
        <dsp:cNvPr id="0" name=""/>
        <dsp:cNvSpPr/>
      </dsp:nvSpPr>
      <dsp:spPr>
        <a:xfrm>
          <a:off x="644405" y="0"/>
          <a:ext cx="2093012" cy="1046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GB" sz="2400" kern="1200" noProof="0" dirty="0"/>
            <a:t>Médiation de la communication</a:t>
          </a:r>
        </a:p>
      </dsp:txBody>
      <dsp:txXfrm>
        <a:off x="644405" y="0"/>
        <a:ext cx="2093012" cy="1046506"/>
      </dsp:txXfrm>
    </dsp:sp>
    <dsp:sp modelId="{F9380324-4CC1-9C4D-BBA2-21B99911C501}">
      <dsp:nvSpPr>
        <dsp:cNvPr id="0" name=""/>
        <dsp:cNvSpPr/>
      </dsp:nvSpPr>
      <dsp:spPr>
        <a:xfrm>
          <a:off x="807986" y="1046506"/>
          <a:ext cx="91440" cy="786120"/>
        </a:xfrm>
        <a:custGeom>
          <a:avLst/>
          <a:gdLst/>
          <a:ahLst/>
          <a:cxnLst/>
          <a:rect l="0" t="0" r="0" b="0"/>
          <a:pathLst>
            <a:path>
              <a:moveTo>
                <a:pt x="45720" y="0"/>
              </a:moveTo>
              <a:lnTo>
                <a:pt x="45720" y="786120"/>
              </a:lnTo>
              <a:lnTo>
                <a:pt x="133103" y="7861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FEE76-6FD2-D341-A017-C78ECBB17817}">
      <dsp:nvSpPr>
        <dsp:cNvPr id="0" name=""/>
        <dsp:cNvSpPr/>
      </dsp:nvSpPr>
      <dsp:spPr>
        <a:xfrm>
          <a:off x="941089" y="1309373"/>
          <a:ext cx="1674410" cy="104650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fr-FR" sz="2300" kern="1200" noProof="0" dirty="0"/>
            <a:t>Établir</a:t>
          </a:r>
          <a:br>
            <a:rPr lang="fr-FR" sz="2300" kern="1200" noProof="0" dirty="0"/>
          </a:br>
          <a:r>
            <a:rPr lang="fr-FR" sz="2300" kern="1200" noProof="0" dirty="0"/>
            <a:t>un espace pluriculturel</a:t>
          </a:r>
        </a:p>
      </dsp:txBody>
      <dsp:txXfrm>
        <a:off x="941089" y="1309373"/>
        <a:ext cx="1674410" cy="10465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471114" y="1143063"/>
          <a:ext cx="91440" cy="479615"/>
        </a:xfrm>
        <a:custGeom>
          <a:avLst/>
          <a:gdLst/>
          <a:ahLst/>
          <a:cxnLst/>
          <a:rect l="0" t="0" r="0" b="0"/>
          <a:pathLst>
            <a:path>
              <a:moveTo>
                <a:pt x="45720" y="0"/>
              </a:moveTo>
              <a:lnTo>
                <a:pt x="45720" y="4796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2374893" y="1122"/>
          <a:ext cx="2283881" cy="11419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t>Compétence plurilingue et pluriculturelle</a:t>
          </a:r>
        </a:p>
      </dsp:txBody>
      <dsp:txXfrm>
        <a:off x="2374893" y="1122"/>
        <a:ext cx="2283881" cy="1141940"/>
      </dsp:txXfrm>
    </dsp:sp>
    <dsp:sp modelId="{C49B0C49-E6A4-224C-9D8B-554DD5D8F249}">
      <dsp:nvSpPr>
        <dsp:cNvPr id="0" name=""/>
        <dsp:cNvSpPr/>
      </dsp:nvSpPr>
      <dsp:spPr>
        <a:xfrm>
          <a:off x="2374893" y="1622678"/>
          <a:ext cx="2283881" cy="1141940"/>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solidFill>
                <a:schemeClr val="accent1">
                  <a:lumMod val="50000"/>
                </a:schemeClr>
              </a:solidFill>
            </a:rPr>
            <a:t>Exploiter</a:t>
          </a:r>
          <a:br>
            <a:rPr lang="fr-FR" sz="2600" kern="1200" noProof="0" dirty="0">
              <a:solidFill>
                <a:schemeClr val="accent1">
                  <a:lumMod val="50000"/>
                </a:schemeClr>
              </a:solidFill>
            </a:rPr>
          </a:br>
          <a:r>
            <a:rPr lang="fr-FR" sz="2600" kern="1200" noProof="0" dirty="0">
              <a:solidFill>
                <a:schemeClr val="accent1">
                  <a:lumMod val="50000"/>
                </a:schemeClr>
              </a:solidFill>
            </a:rPr>
            <a:t>un répertoire pluriculturel</a:t>
          </a:r>
        </a:p>
      </dsp:txBody>
      <dsp:txXfrm>
        <a:off x="2374893" y="1622678"/>
        <a:ext cx="2283881" cy="11419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418F-97D5-A341-BBAE-C3B99FAF9BB5}">
      <dsp:nvSpPr>
        <dsp:cNvPr id="0" name=""/>
        <dsp:cNvSpPr/>
      </dsp:nvSpPr>
      <dsp:spPr>
        <a:xfrm>
          <a:off x="644405" y="0"/>
          <a:ext cx="2093012" cy="1046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fr-FR" sz="2400" kern="1200" noProof="0" dirty="0"/>
            <a:t>Médiation de la communication</a:t>
          </a:r>
        </a:p>
      </dsp:txBody>
      <dsp:txXfrm>
        <a:off x="644405" y="0"/>
        <a:ext cx="2093012" cy="1046506"/>
      </dsp:txXfrm>
    </dsp:sp>
    <dsp:sp modelId="{F9380324-4CC1-9C4D-BBA2-21B99911C501}">
      <dsp:nvSpPr>
        <dsp:cNvPr id="0" name=""/>
        <dsp:cNvSpPr/>
      </dsp:nvSpPr>
      <dsp:spPr>
        <a:xfrm>
          <a:off x="807986" y="1046506"/>
          <a:ext cx="91440" cy="786120"/>
        </a:xfrm>
        <a:custGeom>
          <a:avLst/>
          <a:gdLst/>
          <a:ahLst/>
          <a:cxnLst/>
          <a:rect l="0" t="0" r="0" b="0"/>
          <a:pathLst>
            <a:path>
              <a:moveTo>
                <a:pt x="45720" y="0"/>
              </a:moveTo>
              <a:lnTo>
                <a:pt x="45720" y="786120"/>
              </a:lnTo>
              <a:lnTo>
                <a:pt x="133103" y="7861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FEE76-6FD2-D341-A017-C78ECBB17817}">
      <dsp:nvSpPr>
        <dsp:cNvPr id="0" name=""/>
        <dsp:cNvSpPr/>
      </dsp:nvSpPr>
      <dsp:spPr>
        <a:xfrm>
          <a:off x="941089" y="1309373"/>
          <a:ext cx="1674410" cy="104650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fr-FR" sz="2300" kern="1200" noProof="0" dirty="0"/>
            <a:t>Établir</a:t>
          </a:r>
          <a:br>
            <a:rPr lang="fr-FR" sz="2300" kern="1200" noProof="0" dirty="0"/>
          </a:br>
          <a:r>
            <a:rPr lang="fr-FR" sz="2300" kern="1200" noProof="0" dirty="0"/>
            <a:t>un espace pluriculturel</a:t>
          </a:r>
        </a:p>
      </dsp:txBody>
      <dsp:txXfrm>
        <a:off x="941089" y="1309373"/>
        <a:ext cx="1674410" cy="10465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13EA0B-9013-A746-A327-82472AD57F8B}" type="datetimeFigureOut">
              <a:rPr lang="es-ES" smtClean="0"/>
              <a:t>07/02/2025</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Cliquez sur le bouton pour modifier les styles de texte de l'image.</a:t>
            </a:r>
          </a:p>
          <a:p>
            <a:pPr lvl="1"/>
            <a:r>
              <a:rPr lang="es-ES"/>
              <a:t>Deuxième niveau</a:t>
            </a:r>
          </a:p>
          <a:p>
            <a:pPr lvl="2"/>
            <a:r>
              <a:rPr lang="es-ES"/>
              <a:t>Troisième niveau</a:t>
            </a:r>
          </a:p>
          <a:p>
            <a:pPr lvl="3"/>
            <a:r>
              <a:rPr lang="es-ES"/>
              <a:t>Troisième niveau</a:t>
            </a:r>
          </a:p>
          <a:p>
            <a:pPr lvl="4"/>
            <a:r>
              <a:rPr lang="es-ES"/>
              <a:t>Quinto niveau</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DEDE7C-4523-E840-80A7-FFE28455D80B}" type="slidenum">
              <a:rPr lang="es-ES" smtClean="0"/>
              <a:t>‹Nr.›</a:t>
            </a:fld>
            <a:endParaRPr lang="es-ES" dirty="0"/>
          </a:p>
        </p:txBody>
      </p:sp>
    </p:spTree>
    <p:extLst>
      <p:ext uri="{BB962C8B-B14F-4D97-AF65-F5344CB8AC3E}">
        <p14:creationId xmlns:p14="http://schemas.microsoft.com/office/powerpoint/2010/main" val="42251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862925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87D6DD-DFA2-43CB-AD64-2EC5BC4A30E6}" type="slidenum">
              <a:rPr kumimoji="0" lang="de-AT" sz="1200" b="0" i="0" u="none" strike="noStrike" kern="1200" cap="none" spc="0" normalizeH="0" baseline="0" noProof="0" smtClean="0">
                <a:ln>
                  <a:noFill/>
                </a:ln>
                <a:solidFill>
                  <a:prstClr val="black"/>
                </a:solidFill>
                <a:effectLst/>
                <a:uLnTx/>
                <a:uFillTx/>
                <a:latin typeface="Calibri" panose="020F0502020204030204"/>
                <a:ea typeface="+mn-ea"/>
                <a:cs typeface="+mn-cs"/>
              </a:rPr>
              <a:t>2</a:t>
            </a:fld>
            <a:endParaRPr kumimoji="0" lang="de-A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0117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87D6DD-DFA2-43CB-AD64-2EC5BC4A30E6}" type="slidenum">
              <a:rPr kumimoji="0" lang="de-AT" sz="1200" b="0" i="0" u="none" strike="noStrike" kern="1200" cap="none" spc="0" normalizeH="0" baseline="0" noProof="0" smtClean="0">
                <a:ln>
                  <a:noFill/>
                </a:ln>
                <a:solidFill>
                  <a:prstClr val="black"/>
                </a:solidFill>
                <a:effectLst/>
                <a:uLnTx/>
                <a:uFillTx/>
                <a:latin typeface="Calibri" panose="020F0502020204030204"/>
                <a:ea typeface="+mn-ea"/>
                <a:cs typeface="+mn-cs"/>
              </a:rPr>
              <a:t>3</a:t>
            </a:fld>
            <a:endParaRPr kumimoji="0" lang="de-A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746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21DEDE7C-4523-E840-80A7-FFE28455D80B}" type="slidenum">
              <a:rPr lang="es-ES" smtClean="0"/>
              <a:t>4</a:t>
            </a:fld>
            <a:endParaRPr lang="es-ES" dirty="0"/>
          </a:p>
        </p:txBody>
      </p:sp>
    </p:spTree>
    <p:extLst>
      <p:ext uri="{BB962C8B-B14F-4D97-AF65-F5344CB8AC3E}">
        <p14:creationId xmlns:p14="http://schemas.microsoft.com/office/powerpoint/2010/main" val="3972748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21DEDE7C-4523-E840-80A7-FFE28455D80B}" type="slidenum">
              <a:rPr lang="es-ES" smtClean="0"/>
              <a:t>5</a:t>
            </a:fld>
            <a:endParaRPr lang="es-ES" dirty="0"/>
          </a:p>
        </p:txBody>
      </p:sp>
    </p:spTree>
    <p:extLst>
      <p:ext uri="{BB962C8B-B14F-4D97-AF65-F5344CB8AC3E}">
        <p14:creationId xmlns:p14="http://schemas.microsoft.com/office/powerpoint/2010/main" val="2804705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142134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3179546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gi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8" name="Picture 5">
            <a:extLst>
              <a:ext uri="{FF2B5EF4-FFF2-40B4-BE49-F238E27FC236}">
                <a16:creationId xmlns:a16="http://schemas.microsoft.com/office/drawing/2014/main" id="{73FB17F4-179A-4A59-A8C9-D411C6C1D87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EB5F3BEB-F055-4A86-8A55-E838CC4B15B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77AEB82F-F627-4423-93A8-101614D2613E}"/>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1595702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181" y="3429000"/>
            <a:ext cx="10730429" cy="1977676"/>
          </a:xfrm>
        </p:spPr>
        <p:txBody>
          <a:bodyPr>
            <a:noAutofit/>
          </a:bodyPr>
          <a:lstStyle/>
          <a:p>
            <a:r>
              <a:rPr lang="fr-FR" sz="4800" b="1" dirty="0">
                <a:solidFill>
                  <a:schemeClr val="accent5">
                    <a:lumMod val="50000"/>
                  </a:schemeClr>
                </a:solidFill>
              </a:rPr>
              <a:t>La compétence plurilingue et pluriculturelle dans le </a:t>
            </a:r>
            <a:r>
              <a:rPr lang="fr-FR" sz="4800" b="1" i="1" dirty="0">
                <a:solidFill>
                  <a:schemeClr val="accent5">
                    <a:lumMod val="50000"/>
                  </a:schemeClr>
                </a:solidFill>
              </a:rPr>
              <a:t>Volume complémentaire du </a:t>
            </a:r>
            <a:br>
              <a:rPr lang="fr-FR" sz="4800" b="1" i="1" dirty="0">
                <a:solidFill>
                  <a:schemeClr val="accent5">
                    <a:lumMod val="50000"/>
                  </a:schemeClr>
                </a:solidFill>
              </a:rPr>
            </a:br>
            <a:r>
              <a:rPr lang="fr-FR" sz="4800" b="1" i="1" dirty="0">
                <a:solidFill>
                  <a:schemeClr val="accent5">
                    <a:lumMod val="50000"/>
                  </a:schemeClr>
                </a:solidFill>
              </a:rPr>
              <a:t>Cadre Européen Commun de Référence pour les Langues </a:t>
            </a:r>
            <a:r>
              <a:rPr lang="fr-FR" sz="4800" b="1" dirty="0">
                <a:solidFill>
                  <a:schemeClr val="accent5">
                    <a:lumMod val="50000"/>
                  </a:schemeClr>
                </a:solidFill>
              </a:rPr>
              <a:t>:</a:t>
            </a:r>
            <a:br>
              <a:rPr lang="fr-FR" sz="4800" b="1">
                <a:solidFill>
                  <a:schemeClr val="accent5">
                    <a:lumMod val="50000"/>
                  </a:schemeClr>
                </a:solidFill>
              </a:rPr>
            </a:br>
            <a:r>
              <a:rPr lang="fr-FR" sz="4800" b="1">
                <a:solidFill>
                  <a:schemeClr val="accent5">
                    <a:lumMod val="50000"/>
                  </a:schemeClr>
                </a:solidFill>
              </a:rPr>
              <a:t>La compétence </a:t>
            </a:r>
            <a:r>
              <a:rPr lang="fr-FR" sz="4800" b="1" dirty="0">
                <a:solidFill>
                  <a:schemeClr val="accent5">
                    <a:lumMod val="50000"/>
                  </a:schemeClr>
                </a:solidFill>
              </a:rPr>
              <a:t>pluriculturelle </a:t>
            </a:r>
            <a:br>
              <a:rPr lang="fr-FR" sz="4800" b="1" dirty="0">
                <a:solidFill>
                  <a:schemeClr val="accent5">
                    <a:lumMod val="50000"/>
                  </a:schemeClr>
                </a:solidFill>
              </a:rPr>
            </a:br>
            <a:r>
              <a:rPr lang="fr-FR" sz="4800" b="1" dirty="0">
                <a:solidFill>
                  <a:schemeClr val="accent5">
                    <a:lumMod val="50000"/>
                  </a:schemeClr>
                </a:solidFill>
              </a:rPr>
              <a:t>en un coup d’œil</a:t>
            </a:r>
          </a:p>
        </p:txBody>
      </p:sp>
      <p:sp>
        <p:nvSpPr>
          <p:cNvPr id="5" name="TextBox 3">
            <a:extLst>
              <a:ext uri="{FF2B5EF4-FFF2-40B4-BE49-F238E27FC236}">
                <a16:creationId xmlns:a16="http://schemas.microsoft.com/office/drawing/2014/main" id="{5429F7E9-BF78-4A4F-A428-1D577B6A144D}"/>
              </a:ext>
            </a:extLst>
          </p:cNvPr>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spTree>
    <p:extLst>
      <p:ext uri="{BB962C8B-B14F-4D97-AF65-F5344CB8AC3E}">
        <p14:creationId xmlns:p14="http://schemas.microsoft.com/office/powerpoint/2010/main" val="158798343"/>
      </p:ext>
    </p:extLst>
  </p:cSld>
  <p:clrMapOvr>
    <a:masterClrMapping/>
  </p:clrMapOvr>
  <mc:AlternateContent xmlns:mc="http://schemas.openxmlformats.org/markup-compatibility/2006" xmlns:p14="http://schemas.microsoft.com/office/powerpoint/2010/main">
    <mc:Choice Requires="p14">
      <p:transition spd="slow" p14:dur="2000" advTm="14015"/>
    </mc:Choice>
    <mc:Fallback xmlns="">
      <p:transition spd="slow" advTm="1401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1F8A6-0530-4972-BFDD-4B1DAE20E4A1}"/>
              </a:ext>
            </a:extLst>
          </p:cNvPr>
          <p:cNvSpPr>
            <a:spLocks noGrp="1"/>
          </p:cNvSpPr>
          <p:nvPr>
            <p:ph type="title"/>
          </p:nvPr>
        </p:nvSpPr>
        <p:spPr/>
        <p:txBody>
          <a:bodyPr/>
          <a:lstStyle/>
          <a:p>
            <a:r>
              <a:rPr lang="fr-FR" sz="2500" b="1" dirty="0">
                <a:solidFill>
                  <a:srgbClr val="002060"/>
                </a:solidFill>
              </a:rPr>
              <a:t>Compétence pluriculturelle et compétence plurilingue</a:t>
            </a:r>
            <a:endParaRPr lang="fr-FR" sz="2500" b="1" dirty="0">
              <a:solidFill>
                <a:srgbClr val="4472C4">
                  <a:lumMod val="50000"/>
                </a:srgbClr>
              </a:solidFill>
              <a:latin typeface="Calibri Light" panose="020F0302020204030204"/>
            </a:endParaRPr>
          </a:p>
        </p:txBody>
      </p:sp>
      <p:sp>
        <p:nvSpPr>
          <p:cNvPr id="3" name="Marcador de contenido 2">
            <a:extLst>
              <a:ext uri="{FF2B5EF4-FFF2-40B4-BE49-F238E27FC236}">
                <a16:creationId xmlns:a16="http://schemas.microsoft.com/office/drawing/2014/main" id="{BA7A73A6-FEB4-4656-8D43-EE0519CC8783}"/>
              </a:ext>
            </a:extLst>
          </p:cNvPr>
          <p:cNvSpPr>
            <a:spLocks noGrp="1"/>
          </p:cNvSpPr>
          <p:nvPr>
            <p:ph sz="quarter" idx="10"/>
          </p:nvPr>
        </p:nvSpPr>
        <p:spPr>
          <a:xfrm>
            <a:off x="490654" y="1618456"/>
            <a:ext cx="11218862" cy="3621087"/>
          </a:xfrm>
        </p:spPr>
        <p:txBody>
          <a:bodyPr>
            <a:normAutofit fontScale="92500" lnSpcReduction="10000"/>
          </a:bodyPr>
          <a:lstStyle/>
          <a:p>
            <a:r>
              <a:rPr lang="fr-FR" sz="1900" dirty="0">
                <a:solidFill>
                  <a:schemeClr val="accent1">
                    <a:lumMod val="50000"/>
                  </a:schemeClr>
                </a:solidFill>
              </a:rPr>
              <a:t>Les compétences plurilingues et pluriculturelles sont traitées ensemble dans le CECR et son </a:t>
            </a:r>
            <a:r>
              <a:rPr lang="fr-FR" sz="1900" i="1" dirty="0">
                <a:solidFill>
                  <a:schemeClr val="accent1">
                    <a:lumMod val="50000"/>
                  </a:schemeClr>
                </a:solidFill>
              </a:rPr>
              <a:t>Volume complémentaire</a:t>
            </a:r>
            <a:r>
              <a:rPr lang="fr-FR" sz="1900" dirty="0">
                <a:solidFill>
                  <a:schemeClr val="accent1">
                    <a:lumMod val="50000"/>
                  </a:schemeClr>
                </a:solidFill>
              </a:rPr>
              <a:t>.</a:t>
            </a:r>
          </a:p>
          <a:p>
            <a:endParaRPr lang="fr-FR" sz="1900" dirty="0">
              <a:solidFill>
                <a:schemeClr val="accent1">
                  <a:lumMod val="50000"/>
                </a:schemeClr>
              </a:solidFill>
            </a:endParaRPr>
          </a:p>
          <a:p>
            <a:r>
              <a:rPr lang="fr-FR" sz="1900" dirty="0">
                <a:solidFill>
                  <a:schemeClr val="accent1">
                    <a:lumMod val="50000"/>
                  </a:schemeClr>
                </a:solidFill>
              </a:rPr>
              <a:t>Lorsque nous parlons de compétences linguistiques, nous faisons référence aux connaissances linguistiques, sociolinguistiques et pragmatiques, mais les connaissances culturelles font référence aux compétences qui sont pertinentes pour des groupes sociaux spécifiques.</a:t>
            </a:r>
          </a:p>
          <a:p>
            <a:endParaRPr lang="fr-FR" sz="1900" dirty="0">
              <a:solidFill>
                <a:schemeClr val="accent1">
                  <a:lumMod val="50000"/>
                </a:schemeClr>
              </a:solidFill>
            </a:endParaRPr>
          </a:p>
          <a:p>
            <a:r>
              <a:rPr lang="fr-FR" sz="1900" dirty="0">
                <a:solidFill>
                  <a:schemeClr val="accent1">
                    <a:lumMod val="50000"/>
                  </a:schemeClr>
                </a:solidFill>
              </a:rPr>
              <a:t>La langue est un moyen d’accès aux manifestations culturelles et, en ce sens, la compétence plurilingue est une composante de la compétence pluriculturelle.</a:t>
            </a:r>
          </a:p>
          <a:p>
            <a:endParaRPr lang="fr-FR" sz="1900" dirty="0">
              <a:solidFill>
                <a:schemeClr val="accent1">
                  <a:lumMod val="50000"/>
                </a:schemeClr>
              </a:solidFill>
            </a:endParaRPr>
          </a:p>
          <a:p>
            <a:r>
              <a:rPr lang="fr-FR" sz="1900" dirty="0">
                <a:solidFill>
                  <a:schemeClr val="accent1">
                    <a:lumMod val="50000"/>
                  </a:schemeClr>
                </a:solidFill>
              </a:rPr>
              <a:t>Ce module traitera principalement de la compétence pluriculturelle, bien que la compétence plurilingue soit mentionnée comme l’un de ses éléments.</a:t>
            </a:r>
          </a:p>
        </p:txBody>
      </p:sp>
    </p:spTree>
    <p:extLst>
      <p:ext uri="{BB962C8B-B14F-4D97-AF65-F5344CB8AC3E}">
        <p14:creationId xmlns:p14="http://schemas.microsoft.com/office/powerpoint/2010/main" val="479246649"/>
      </p:ext>
    </p:extLst>
  </p:cSld>
  <p:clrMapOvr>
    <a:masterClrMapping/>
  </p:clrMapOvr>
  <mc:AlternateContent xmlns:mc="http://schemas.openxmlformats.org/markup-compatibility/2006" xmlns:p14="http://schemas.microsoft.com/office/powerpoint/2010/main">
    <mc:Choice Requires="p14">
      <p:transition spd="slow" p14:dur="2000" advTm="63690"/>
    </mc:Choice>
    <mc:Fallback xmlns="" xmlns:a16="http://schemas.microsoft.com/office/drawing/2014/main">
      <p:transition spd="slow" advTm="6369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1F8A6-0530-4972-BFDD-4B1DAE20E4A1}"/>
              </a:ext>
            </a:extLst>
          </p:cNvPr>
          <p:cNvSpPr>
            <a:spLocks noGrp="1"/>
          </p:cNvSpPr>
          <p:nvPr>
            <p:ph type="title"/>
          </p:nvPr>
        </p:nvSpPr>
        <p:spPr>
          <a:xfrm>
            <a:off x="482484" y="-273140"/>
            <a:ext cx="11218126" cy="1325563"/>
          </a:xfrm>
        </p:spPr>
        <p:txBody>
          <a:bodyPr/>
          <a:lstStyle/>
          <a:p>
            <a:r>
              <a:rPr lang="en-GB" sz="2500" b="1" dirty="0">
                <a:solidFill>
                  <a:srgbClr val="002060"/>
                </a:solidFill>
              </a:rPr>
              <a:t>Compétence pluriculturelle</a:t>
            </a:r>
            <a:endParaRPr lang="en-GB" sz="2500" b="1" noProof="0" dirty="0">
              <a:solidFill>
                <a:srgbClr val="4472C4">
                  <a:lumMod val="50000"/>
                </a:srgbClr>
              </a:solidFill>
              <a:latin typeface="Calibri Light" panose="020F0302020204030204"/>
            </a:endParaRPr>
          </a:p>
        </p:txBody>
      </p:sp>
      <p:sp>
        <p:nvSpPr>
          <p:cNvPr id="3" name="Marcador de contenido 2">
            <a:extLst>
              <a:ext uri="{FF2B5EF4-FFF2-40B4-BE49-F238E27FC236}">
                <a16:creationId xmlns:a16="http://schemas.microsoft.com/office/drawing/2014/main" id="{BA7A73A6-FEB4-4656-8D43-EE0519CC8783}"/>
              </a:ext>
            </a:extLst>
          </p:cNvPr>
          <p:cNvSpPr>
            <a:spLocks noGrp="1"/>
          </p:cNvSpPr>
          <p:nvPr>
            <p:ph sz="quarter" idx="10"/>
          </p:nvPr>
        </p:nvSpPr>
        <p:spPr>
          <a:xfrm>
            <a:off x="379685" y="661599"/>
            <a:ext cx="9996215" cy="5328235"/>
          </a:xfrm>
        </p:spPr>
        <p:txBody>
          <a:bodyPr>
            <a:noAutofit/>
          </a:bodyPr>
          <a:lstStyle/>
          <a:p>
            <a:r>
              <a:rPr lang="fr-FR" sz="1900" dirty="0">
                <a:solidFill>
                  <a:schemeClr val="accent1">
                    <a:lumMod val="50000"/>
                  </a:schemeClr>
                </a:solidFill>
              </a:rPr>
              <a:t>La compétence pluriculturelle est un concept déjà introduit dans le CECR 2001. Il découle de l‘idée que les apprenants sont des acteurs sociaux qui ont l’expérience de plusieurs cultures.  </a:t>
            </a:r>
          </a:p>
          <a:p>
            <a:pPr marL="0" indent="0">
              <a:buNone/>
            </a:pPr>
            <a:endParaRPr lang="fr-FR" sz="1900" dirty="0">
              <a:solidFill>
                <a:schemeClr val="accent1">
                  <a:lumMod val="50000"/>
                </a:schemeClr>
              </a:solidFill>
            </a:endParaRPr>
          </a:p>
          <a:p>
            <a:r>
              <a:rPr lang="fr-FR" sz="1900" dirty="0">
                <a:solidFill>
                  <a:schemeClr val="accent1">
                    <a:lumMod val="50000"/>
                  </a:schemeClr>
                </a:solidFill>
              </a:rPr>
              <a:t>La compétence pluriculturelle est « la compétence à communiquer langagièrement et à interagir culturellement d’un acteur social qui possède, à des degrés divers, la maîtrise de plusieurs langues et l’expérience de plusieurs cultures. »</a:t>
            </a:r>
            <a:br>
              <a:rPr lang="fr-FR" sz="1900" dirty="0">
                <a:solidFill>
                  <a:schemeClr val="accent1">
                    <a:lumMod val="50000"/>
                  </a:schemeClr>
                </a:solidFill>
              </a:rPr>
            </a:br>
            <a:r>
              <a:rPr lang="fr-FR" sz="1900" dirty="0">
                <a:solidFill>
                  <a:schemeClr val="accent1">
                    <a:lumMod val="50000"/>
                  </a:schemeClr>
                </a:solidFill>
              </a:rPr>
              <a:t>(CECR 2001 : 129) </a:t>
            </a:r>
          </a:p>
          <a:p>
            <a:pPr marL="0" indent="0">
              <a:buNone/>
            </a:pPr>
            <a:endParaRPr lang="fr-FR" sz="1900" dirty="0">
              <a:solidFill>
                <a:schemeClr val="accent1">
                  <a:lumMod val="50000"/>
                </a:schemeClr>
              </a:solidFill>
            </a:endParaRPr>
          </a:p>
          <a:p>
            <a:r>
              <a:rPr lang="fr-FR" sz="1900" dirty="0">
                <a:solidFill>
                  <a:schemeClr val="accent1">
                    <a:lumMod val="50000"/>
                  </a:schemeClr>
                </a:solidFill>
              </a:rPr>
              <a:t>Les cultures sont considérées non pas comme des compétences stockées dans des compartiments mentaux distincts, mais comme des outils qui interagissent entre eux et renforcent la compétence de communication de l’utilisateur.</a:t>
            </a:r>
          </a:p>
          <a:p>
            <a:endParaRPr lang="fr-FR" sz="1900" dirty="0">
              <a:solidFill>
                <a:schemeClr val="accent1">
                  <a:lumMod val="50000"/>
                </a:schemeClr>
              </a:solidFill>
            </a:endParaRPr>
          </a:p>
          <a:p>
            <a:r>
              <a:rPr lang="fr-FR" sz="1900" dirty="0">
                <a:solidFill>
                  <a:schemeClr val="accent1">
                    <a:lumMod val="50000"/>
                  </a:schemeClr>
                </a:solidFill>
              </a:rPr>
              <a:t>L’objectif n’est pas une maîtrise équilibrée des langues et des cultures, mais la capacité à les utiliser sans barrières et de manière adaptée à la situation sociale et communicative. </a:t>
            </a:r>
          </a:p>
          <a:p>
            <a:pPr marL="0" indent="0">
              <a:buNone/>
            </a:pPr>
            <a:endParaRPr lang="fr-FR" sz="1900" dirty="0">
              <a:solidFill>
                <a:schemeClr val="accent1">
                  <a:lumMod val="50000"/>
                </a:schemeClr>
              </a:solidFill>
            </a:endParaRPr>
          </a:p>
          <a:p>
            <a:r>
              <a:rPr lang="fr-FR" sz="1900" dirty="0">
                <a:solidFill>
                  <a:schemeClr val="accent1">
                    <a:lumMod val="50000"/>
                  </a:schemeClr>
                </a:solidFill>
              </a:rPr>
              <a:t>Ce concept est particulièrement pertinent dans l’enseignement des langues.</a:t>
            </a:r>
          </a:p>
        </p:txBody>
      </p:sp>
    </p:spTree>
    <p:extLst>
      <p:ext uri="{BB962C8B-B14F-4D97-AF65-F5344CB8AC3E}">
        <p14:creationId xmlns:p14="http://schemas.microsoft.com/office/powerpoint/2010/main" val="679871158"/>
      </p:ext>
    </p:extLst>
  </p:cSld>
  <p:clrMapOvr>
    <a:masterClrMapping/>
  </p:clrMapOvr>
  <mc:AlternateContent xmlns:mc="http://schemas.openxmlformats.org/markup-compatibility/2006" xmlns:p14="http://schemas.microsoft.com/office/powerpoint/2010/main">
    <mc:Choice Requires="p14">
      <p:transition spd="slow" p14:dur="2000" advTm="143927"/>
    </mc:Choice>
    <mc:Fallback xmlns="" xmlns:a16="http://schemas.microsoft.com/office/drawing/2014/main">
      <p:transition spd="slow" advTm="1439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5DA620-D697-A84A-BFD6-2908DD5473B8}"/>
              </a:ext>
            </a:extLst>
          </p:cNvPr>
          <p:cNvSpPr>
            <a:spLocks noGrp="1"/>
          </p:cNvSpPr>
          <p:nvPr>
            <p:ph type="title"/>
          </p:nvPr>
        </p:nvSpPr>
        <p:spPr/>
        <p:txBody>
          <a:bodyPr/>
          <a:lstStyle/>
          <a:p>
            <a:r>
              <a:rPr lang="fr-FR" sz="2500" b="1" dirty="0">
                <a:solidFill>
                  <a:srgbClr val="002060"/>
                </a:solidFill>
              </a:rPr>
              <a:t>Compétences plurilingues et pluriculturelles dans le </a:t>
            </a:r>
            <a:r>
              <a:rPr lang="fr-FR" sz="2500" b="1" i="1" dirty="0">
                <a:solidFill>
                  <a:srgbClr val="002060"/>
                </a:solidFill>
              </a:rPr>
              <a:t>Volume complémentaire </a:t>
            </a:r>
            <a:r>
              <a:rPr lang="fr-FR" sz="2500" b="1" dirty="0">
                <a:solidFill>
                  <a:srgbClr val="002060"/>
                </a:solidFill>
              </a:rPr>
              <a:t>du CECR</a:t>
            </a:r>
          </a:p>
        </p:txBody>
      </p:sp>
      <p:graphicFrame>
        <p:nvGraphicFramePr>
          <p:cNvPr id="4" name="Marcador de contenido 3">
            <a:extLst>
              <a:ext uri="{FF2B5EF4-FFF2-40B4-BE49-F238E27FC236}">
                <a16:creationId xmlns:a16="http://schemas.microsoft.com/office/drawing/2014/main" id="{84E60DFE-973E-BA45-BEA5-F5EDCE00F946}"/>
              </a:ext>
            </a:extLst>
          </p:cNvPr>
          <p:cNvGraphicFramePr>
            <a:graphicFrameLocks noGrp="1"/>
          </p:cNvGraphicFramePr>
          <p:nvPr>
            <p:ph sz="quarter" idx="10"/>
            <p:extLst>
              <p:ext uri="{D42A27DB-BD31-4B8C-83A1-F6EECF244321}">
                <p14:modId xmlns:p14="http://schemas.microsoft.com/office/powerpoint/2010/main" val="3255268968"/>
              </p:ext>
            </p:extLst>
          </p:nvPr>
        </p:nvGraphicFramePr>
        <p:xfrm>
          <a:off x="490538" y="1989139"/>
          <a:ext cx="7033668"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a 4">
            <a:extLst>
              <a:ext uri="{FF2B5EF4-FFF2-40B4-BE49-F238E27FC236}">
                <a16:creationId xmlns:a16="http://schemas.microsoft.com/office/drawing/2014/main" id="{C710D0F6-7554-EC4D-B112-FF7BFB970A3B}"/>
              </a:ext>
            </a:extLst>
          </p:cNvPr>
          <p:cNvGraphicFramePr/>
          <p:nvPr>
            <p:extLst>
              <p:ext uri="{D42A27DB-BD31-4B8C-83A1-F6EECF244321}">
                <p14:modId xmlns:p14="http://schemas.microsoft.com/office/powerpoint/2010/main" val="781758297"/>
              </p:ext>
            </p:extLst>
          </p:nvPr>
        </p:nvGraphicFramePr>
        <p:xfrm>
          <a:off x="7916093" y="2250439"/>
          <a:ext cx="3137987" cy="23571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Google Shape;359;p38">
            <a:extLst>
              <a:ext uri="{FF2B5EF4-FFF2-40B4-BE49-F238E27FC236}">
                <a16:creationId xmlns:a16="http://schemas.microsoft.com/office/drawing/2014/main" id="{3B2738B0-130E-1A4F-AC9E-4E89A478E9E9}"/>
              </a:ext>
            </a:extLst>
          </p:cNvPr>
          <p:cNvSpPr/>
          <p:nvPr/>
        </p:nvSpPr>
        <p:spPr>
          <a:xfrm>
            <a:off x="1137920" y="1785143"/>
            <a:ext cx="1503679" cy="930592"/>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blipFill dpi="0" rotWithShape="1">
            <a:blip r:embed="rId13">
              <a:alphaModFix amt="59000"/>
            </a:blip>
            <a:srcRect/>
            <a:tile tx="0" ty="0" sx="100000" sy="100000" flip="none" algn="tl"/>
          </a:blipFill>
          <a:ln>
            <a:noFill/>
          </a:ln>
          <a:effectLst>
            <a:outerShdw blurRad="50800" dist="50800" dir="5400000" algn="ctr" rotWithShape="0">
              <a:schemeClr val="accent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80;p38">
            <a:extLst>
              <a:ext uri="{FF2B5EF4-FFF2-40B4-BE49-F238E27FC236}">
                <a16:creationId xmlns:a16="http://schemas.microsoft.com/office/drawing/2014/main" id="{E5D86FD4-CDB4-BB45-83EE-1A6A14FC88F3}"/>
              </a:ext>
            </a:extLst>
          </p:cNvPr>
          <p:cNvSpPr/>
          <p:nvPr/>
        </p:nvSpPr>
        <p:spPr>
          <a:xfrm>
            <a:off x="8804831" y="4955859"/>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80;p38">
            <a:extLst>
              <a:ext uri="{FF2B5EF4-FFF2-40B4-BE49-F238E27FC236}">
                <a16:creationId xmlns:a16="http://schemas.microsoft.com/office/drawing/2014/main" id="{FD16775C-30F7-1A49-833A-C926E81F92D0}"/>
              </a:ext>
            </a:extLst>
          </p:cNvPr>
          <p:cNvSpPr/>
          <p:nvPr/>
        </p:nvSpPr>
        <p:spPr>
          <a:xfrm>
            <a:off x="9274861" y="4830920"/>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80;p38">
            <a:extLst>
              <a:ext uri="{FF2B5EF4-FFF2-40B4-BE49-F238E27FC236}">
                <a16:creationId xmlns:a16="http://schemas.microsoft.com/office/drawing/2014/main" id="{EF9A2EC4-CBD5-5E4C-A390-837F7A6C000D}"/>
              </a:ext>
            </a:extLst>
          </p:cNvPr>
          <p:cNvSpPr/>
          <p:nvPr/>
        </p:nvSpPr>
        <p:spPr>
          <a:xfrm>
            <a:off x="9744891" y="4955859"/>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80;p38">
            <a:extLst>
              <a:ext uri="{FF2B5EF4-FFF2-40B4-BE49-F238E27FC236}">
                <a16:creationId xmlns:a16="http://schemas.microsoft.com/office/drawing/2014/main" id="{9F587E72-6F68-1041-B684-E7860D2A85AA}"/>
              </a:ext>
            </a:extLst>
          </p:cNvPr>
          <p:cNvSpPr/>
          <p:nvPr/>
        </p:nvSpPr>
        <p:spPr>
          <a:xfrm>
            <a:off x="10214921" y="4857270"/>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3963554"/>
      </p:ext>
    </p:extLst>
  </p:cSld>
  <p:clrMapOvr>
    <a:masterClrMapping/>
  </p:clrMapOvr>
  <mc:AlternateContent xmlns:mc="http://schemas.openxmlformats.org/markup-compatibility/2006" xmlns:p14="http://schemas.microsoft.com/office/powerpoint/2010/main">
    <mc:Choice Requires="p14">
      <p:transition spd="slow" p14:dur="2000" advTm="154120"/>
    </mc:Choice>
    <mc:Fallback xmlns="" xmlns:a16="http://schemas.microsoft.com/office/drawing/2014/main" xmlns:dgm="http://schemas.openxmlformats.org/drawingml/2006/diagram">
      <p:transition spd="slow" advTm="15412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5DA620-D697-A84A-BFD6-2908DD5473B8}"/>
              </a:ext>
            </a:extLst>
          </p:cNvPr>
          <p:cNvSpPr>
            <a:spLocks noGrp="1"/>
          </p:cNvSpPr>
          <p:nvPr>
            <p:ph type="title"/>
          </p:nvPr>
        </p:nvSpPr>
        <p:spPr/>
        <p:txBody>
          <a:bodyPr/>
          <a:lstStyle/>
          <a:p>
            <a:r>
              <a:rPr lang="fr-FR" sz="2500" b="1" dirty="0">
                <a:solidFill>
                  <a:srgbClr val="002060"/>
                </a:solidFill>
              </a:rPr>
              <a:t>Compétence plurilingue et pluriculturelle dans le </a:t>
            </a:r>
            <a:r>
              <a:rPr lang="fr-FR" sz="2500" b="1" i="1" dirty="0">
                <a:solidFill>
                  <a:srgbClr val="002060"/>
                </a:solidFill>
              </a:rPr>
              <a:t>Volume complémentaire </a:t>
            </a:r>
            <a:r>
              <a:rPr lang="fr-FR" sz="2500" b="1" dirty="0">
                <a:solidFill>
                  <a:srgbClr val="002060"/>
                </a:solidFill>
              </a:rPr>
              <a:t>du CECR</a:t>
            </a:r>
          </a:p>
        </p:txBody>
      </p:sp>
      <p:graphicFrame>
        <p:nvGraphicFramePr>
          <p:cNvPr id="4" name="Marcador de contenido 3">
            <a:extLst>
              <a:ext uri="{FF2B5EF4-FFF2-40B4-BE49-F238E27FC236}">
                <a16:creationId xmlns:a16="http://schemas.microsoft.com/office/drawing/2014/main" id="{84E60DFE-973E-BA45-BEA5-F5EDCE00F946}"/>
              </a:ext>
            </a:extLst>
          </p:cNvPr>
          <p:cNvGraphicFramePr>
            <a:graphicFrameLocks noGrp="1"/>
          </p:cNvGraphicFramePr>
          <p:nvPr>
            <p:ph sz="quarter" idx="10"/>
            <p:extLst>
              <p:ext uri="{D42A27DB-BD31-4B8C-83A1-F6EECF244321}">
                <p14:modId xmlns:p14="http://schemas.microsoft.com/office/powerpoint/2010/main" val="3235953709"/>
              </p:ext>
            </p:extLst>
          </p:nvPr>
        </p:nvGraphicFramePr>
        <p:xfrm>
          <a:off x="490538" y="1989139"/>
          <a:ext cx="7033668"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a 4">
            <a:extLst>
              <a:ext uri="{FF2B5EF4-FFF2-40B4-BE49-F238E27FC236}">
                <a16:creationId xmlns:a16="http://schemas.microsoft.com/office/drawing/2014/main" id="{C710D0F6-7554-EC4D-B112-FF7BFB970A3B}"/>
              </a:ext>
            </a:extLst>
          </p:cNvPr>
          <p:cNvGraphicFramePr/>
          <p:nvPr>
            <p:extLst>
              <p:ext uri="{D42A27DB-BD31-4B8C-83A1-F6EECF244321}">
                <p14:modId xmlns:p14="http://schemas.microsoft.com/office/powerpoint/2010/main" val="489828008"/>
              </p:ext>
            </p:extLst>
          </p:nvPr>
        </p:nvGraphicFramePr>
        <p:xfrm>
          <a:off x="7916093" y="2250439"/>
          <a:ext cx="3137987" cy="23571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Google Shape;359;p38">
            <a:extLst>
              <a:ext uri="{FF2B5EF4-FFF2-40B4-BE49-F238E27FC236}">
                <a16:creationId xmlns:a16="http://schemas.microsoft.com/office/drawing/2014/main" id="{3B2738B0-130E-1A4F-AC9E-4E89A478E9E9}"/>
              </a:ext>
            </a:extLst>
          </p:cNvPr>
          <p:cNvSpPr/>
          <p:nvPr/>
        </p:nvSpPr>
        <p:spPr>
          <a:xfrm>
            <a:off x="1137920" y="1785143"/>
            <a:ext cx="1503679" cy="930592"/>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blipFill dpi="0" rotWithShape="1">
            <a:blip r:embed="rId13">
              <a:alphaModFix amt="59000"/>
            </a:blip>
            <a:srcRect/>
            <a:tile tx="0" ty="0" sx="100000" sy="100000" flip="none" algn="tl"/>
          </a:blipFill>
          <a:ln>
            <a:noFill/>
          </a:ln>
          <a:effectLst>
            <a:outerShdw blurRad="50800" dist="50800" dir="5400000" algn="ctr" rotWithShape="0">
              <a:schemeClr val="accent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80;p38">
            <a:extLst>
              <a:ext uri="{FF2B5EF4-FFF2-40B4-BE49-F238E27FC236}">
                <a16:creationId xmlns:a16="http://schemas.microsoft.com/office/drawing/2014/main" id="{E5D86FD4-CDB4-BB45-83EE-1A6A14FC88F3}"/>
              </a:ext>
            </a:extLst>
          </p:cNvPr>
          <p:cNvSpPr/>
          <p:nvPr/>
        </p:nvSpPr>
        <p:spPr>
          <a:xfrm>
            <a:off x="8804831" y="4955859"/>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80;p38">
            <a:extLst>
              <a:ext uri="{FF2B5EF4-FFF2-40B4-BE49-F238E27FC236}">
                <a16:creationId xmlns:a16="http://schemas.microsoft.com/office/drawing/2014/main" id="{FD16775C-30F7-1A49-833A-C926E81F92D0}"/>
              </a:ext>
            </a:extLst>
          </p:cNvPr>
          <p:cNvSpPr/>
          <p:nvPr/>
        </p:nvSpPr>
        <p:spPr>
          <a:xfrm>
            <a:off x="9274861" y="4830920"/>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80;p38">
            <a:extLst>
              <a:ext uri="{FF2B5EF4-FFF2-40B4-BE49-F238E27FC236}">
                <a16:creationId xmlns:a16="http://schemas.microsoft.com/office/drawing/2014/main" id="{EF9A2EC4-CBD5-5E4C-A390-837F7A6C000D}"/>
              </a:ext>
            </a:extLst>
          </p:cNvPr>
          <p:cNvSpPr/>
          <p:nvPr/>
        </p:nvSpPr>
        <p:spPr>
          <a:xfrm>
            <a:off x="9744891" y="4955859"/>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80;p38">
            <a:extLst>
              <a:ext uri="{FF2B5EF4-FFF2-40B4-BE49-F238E27FC236}">
                <a16:creationId xmlns:a16="http://schemas.microsoft.com/office/drawing/2014/main" id="{9F587E72-6F68-1041-B684-E7860D2A85AA}"/>
              </a:ext>
            </a:extLst>
          </p:cNvPr>
          <p:cNvSpPr/>
          <p:nvPr/>
        </p:nvSpPr>
        <p:spPr>
          <a:xfrm>
            <a:off x="10214921" y="4857270"/>
            <a:ext cx="420449" cy="672781"/>
          </a:xfrm>
          <a:custGeom>
            <a:avLst/>
            <a:gdLst/>
            <a:ahLst/>
            <a:cxnLst/>
            <a:rect l="l" t="t" r="r" b="b"/>
            <a:pathLst>
              <a:path w="6741" h="15963" extrusionOk="0">
                <a:moveTo>
                  <a:pt x="3431" y="439"/>
                </a:moveTo>
                <a:lnTo>
                  <a:pt x="3577" y="488"/>
                </a:lnTo>
                <a:lnTo>
                  <a:pt x="3748" y="536"/>
                </a:lnTo>
                <a:lnTo>
                  <a:pt x="3699" y="609"/>
                </a:lnTo>
                <a:lnTo>
                  <a:pt x="3699" y="682"/>
                </a:lnTo>
                <a:lnTo>
                  <a:pt x="3723" y="731"/>
                </a:lnTo>
                <a:lnTo>
                  <a:pt x="3748" y="755"/>
                </a:lnTo>
                <a:lnTo>
                  <a:pt x="3845" y="780"/>
                </a:lnTo>
                <a:lnTo>
                  <a:pt x="3918" y="780"/>
                </a:lnTo>
                <a:lnTo>
                  <a:pt x="3991" y="755"/>
                </a:lnTo>
                <a:lnTo>
                  <a:pt x="4088" y="731"/>
                </a:lnTo>
                <a:lnTo>
                  <a:pt x="4161" y="780"/>
                </a:lnTo>
                <a:lnTo>
                  <a:pt x="4088" y="828"/>
                </a:lnTo>
                <a:lnTo>
                  <a:pt x="4040" y="853"/>
                </a:lnTo>
                <a:lnTo>
                  <a:pt x="4015" y="926"/>
                </a:lnTo>
                <a:lnTo>
                  <a:pt x="3991" y="974"/>
                </a:lnTo>
                <a:lnTo>
                  <a:pt x="3967" y="1047"/>
                </a:lnTo>
                <a:lnTo>
                  <a:pt x="3991" y="1072"/>
                </a:lnTo>
                <a:lnTo>
                  <a:pt x="4015" y="1096"/>
                </a:lnTo>
                <a:lnTo>
                  <a:pt x="4137" y="1096"/>
                </a:lnTo>
                <a:lnTo>
                  <a:pt x="4259" y="1072"/>
                </a:lnTo>
                <a:lnTo>
                  <a:pt x="4429" y="999"/>
                </a:lnTo>
                <a:lnTo>
                  <a:pt x="4502" y="1096"/>
                </a:lnTo>
                <a:lnTo>
                  <a:pt x="4332" y="1193"/>
                </a:lnTo>
                <a:lnTo>
                  <a:pt x="4186" y="1291"/>
                </a:lnTo>
                <a:lnTo>
                  <a:pt x="4137" y="1339"/>
                </a:lnTo>
                <a:lnTo>
                  <a:pt x="4113" y="1388"/>
                </a:lnTo>
                <a:lnTo>
                  <a:pt x="4113" y="1412"/>
                </a:lnTo>
                <a:lnTo>
                  <a:pt x="4113" y="1436"/>
                </a:lnTo>
                <a:lnTo>
                  <a:pt x="4210" y="1485"/>
                </a:lnTo>
                <a:lnTo>
                  <a:pt x="4307" y="1485"/>
                </a:lnTo>
                <a:lnTo>
                  <a:pt x="4405" y="1461"/>
                </a:lnTo>
                <a:lnTo>
                  <a:pt x="4551" y="1436"/>
                </a:lnTo>
                <a:lnTo>
                  <a:pt x="4672" y="1364"/>
                </a:lnTo>
                <a:lnTo>
                  <a:pt x="4745" y="1509"/>
                </a:lnTo>
                <a:lnTo>
                  <a:pt x="4429" y="1582"/>
                </a:lnTo>
                <a:lnTo>
                  <a:pt x="4332" y="1631"/>
                </a:lnTo>
                <a:lnTo>
                  <a:pt x="4210" y="1680"/>
                </a:lnTo>
                <a:lnTo>
                  <a:pt x="4113" y="1753"/>
                </a:lnTo>
                <a:lnTo>
                  <a:pt x="4040" y="1826"/>
                </a:lnTo>
                <a:lnTo>
                  <a:pt x="4040" y="1874"/>
                </a:lnTo>
                <a:lnTo>
                  <a:pt x="4064" y="1899"/>
                </a:lnTo>
                <a:lnTo>
                  <a:pt x="4283" y="1899"/>
                </a:lnTo>
                <a:lnTo>
                  <a:pt x="4502" y="1850"/>
                </a:lnTo>
                <a:lnTo>
                  <a:pt x="4818" y="1801"/>
                </a:lnTo>
                <a:lnTo>
                  <a:pt x="4818" y="1947"/>
                </a:lnTo>
                <a:lnTo>
                  <a:pt x="4794" y="2093"/>
                </a:lnTo>
                <a:lnTo>
                  <a:pt x="4794" y="2118"/>
                </a:lnTo>
                <a:lnTo>
                  <a:pt x="4770" y="2118"/>
                </a:lnTo>
                <a:lnTo>
                  <a:pt x="4502" y="2166"/>
                </a:lnTo>
                <a:lnTo>
                  <a:pt x="4234" y="2264"/>
                </a:lnTo>
                <a:lnTo>
                  <a:pt x="4015" y="2312"/>
                </a:lnTo>
                <a:lnTo>
                  <a:pt x="3894" y="2361"/>
                </a:lnTo>
                <a:lnTo>
                  <a:pt x="3796" y="2410"/>
                </a:lnTo>
                <a:lnTo>
                  <a:pt x="3796" y="2434"/>
                </a:lnTo>
                <a:lnTo>
                  <a:pt x="3796" y="2483"/>
                </a:lnTo>
                <a:lnTo>
                  <a:pt x="3821" y="2531"/>
                </a:lnTo>
                <a:lnTo>
                  <a:pt x="3894" y="2580"/>
                </a:lnTo>
                <a:lnTo>
                  <a:pt x="3991" y="2604"/>
                </a:lnTo>
                <a:lnTo>
                  <a:pt x="4210" y="2604"/>
                </a:lnTo>
                <a:lnTo>
                  <a:pt x="4453" y="2580"/>
                </a:lnTo>
                <a:lnTo>
                  <a:pt x="4672" y="2507"/>
                </a:lnTo>
                <a:lnTo>
                  <a:pt x="4672" y="2507"/>
                </a:lnTo>
                <a:lnTo>
                  <a:pt x="4526" y="2750"/>
                </a:lnTo>
                <a:lnTo>
                  <a:pt x="4283" y="2750"/>
                </a:lnTo>
                <a:lnTo>
                  <a:pt x="4064" y="2775"/>
                </a:lnTo>
                <a:lnTo>
                  <a:pt x="3845" y="2823"/>
                </a:lnTo>
                <a:lnTo>
                  <a:pt x="3723" y="2848"/>
                </a:lnTo>
                <a:lnTo>
                  <a:pt x="3626" y="2896"/>
                </a:lnTo>
                <a:lnTo>
                  <a:pt x="3626" y="2921"/>
                </a:lnTo>
                <a:lnTo>
                  <a:pt x="3602" y="2969"/>
                </a:lnTo>
                <a:lnTo>
                  <a:pt x="3626" y="2994"/>
                </a:lnTo>
                <a:lnTo>
                  <a:pt x="3650" y="2994"/>
                </a:lnTo>
                <a:lnTo>
                  <a:pt x="3918" y="3091"/>
                </a:lnTo>
                <a:lnTo>
                  <a:pt x="4064" y="3115"/>
                </a:lnTo>
                <a:lnTo>
                  <a:pt x="4234" y="3115"/>
                </a:lnTo>
                <a:lnTo>
                  <a:pt x="4040" y="3286"/>
                </a:lnTo>
                <a:lnTo>
                  <a:pt x="3869" y="3213"/>
                </a:lnTo>
                <a:lnTo>
                  <a:pt x="3675" y="3188"/>
                </a:lnTo>
                <a:lnTo>
                  <a:pt x="3504" y="3213"/>
                </a:lnTo>
                <a:lnTo>
                  <a:pt x="3407" y="3237"/>
                </a:lnTo>
                <a:lnTo>
                  <a:pt x="3358" y="3286"/>
                </a:lnTo>
                <a:lnTo>
                  <a:pt x="3334" y="3310"/>
                </a:lnTo>
                <a:lnTo>
                  <a:pt x="3334" y="3334"/>
                </a:lnTo>
                <a:lnTo>
                  <a:pt x="3358" y="3407"/>
                </a:lnTo>
                <a:lnTo>
                  <a:pt x="3480" y="3456"/>
                </a:lnTo>
                <a:lnTo>
                  <a:pt x="3602" y="3480"/>
                </a:lnTo>
                <a:lnTo>
                  <a:pt x="3383" y="3480"/>
                </a:lnTo>
                <a:lnTo>
                  <a:pt x="3139" y="3456"/>
                </a:lnTo>
                <a:lnTo>
                  <a:pt x="2920" y="3383"/>
                </a:lnTo>
                <a:lnTo>
                  <a:pt x="2701" y="3261"/>
                </a:lnTo>
                <a:lnTo>
                  <a:pt x="2507" y="3115"/>
                </a:lnTo>
                <a:lnTo>
                  <a:pt x="2337" y="2945"/>
                </a:lnTo>
                <a:lnTo>
                  <a:pt x="2191" y="2750"/>
                </a:lnTo>
                <a:lnTo>
                  <a:pt x="2093" y="2531"/>
                </a:lnTo>
                <a:lnTo>
                  <a:pt x="2020" y="2288"/>
                </a:lnTo>
                <a:lnTo>
                  <a:pt x="1996" y="2069"/>
                </a:lnTo>
                <a:lnTo>
                  <a:pt x="1972" y="1826"/>
                </a:lnTo>
                <a:lnTo>
                  <a:pt x="2020" y="1582"/>
                </a:lnTo>
                <a:lnTo>
                  <a:pt x="2069" y="1364"/>
                </a:lnTo>
                <a:lnTo>
                  <a:pt x="2191" y="1169"/>
                </a:lnTo>
                <a:lnTo>
                  <a:pt x="2312" y="974"/>
                </a:lnTo>
                <a:lnTo>
                  <a:pt x="2483" y="828"/>
                </a:lnTo>
                <a:lnTo>
                  <a:pt x="2653" y="731"/>
                </a:lnTo>
                <a:lnTo>
                  <a:pt x="2799" y="658"/>
                </a:lnTo>
                <a:lnTo>
                  <a:pt x="2896" y="682"/>
                </a:lnTo>
                <a:lnTo>
                  <a:pt x="2969" y="682"/>
                </a:lnTo>
                <a:lnTo>
                  <a:pt x="3042" y="658"/>
                </a:lnTo>
                <a:lnTo>
                  <a:pt x="3115" y="561"/>
                </a:lnTo>
                <a:lnTo>
                  <a:pt x="3261" y="512"/>
                </a:lnTo>
                <a:lnTo>
                  <a:pt x="3431" y="439"/>
                </a:lnTo>
                <a:close/>
                <a:moveTo>
                  <a:pt x="3869" y="4454"/>
                </a:moveTo>
                <a:lnTo>
                  <a:pt x="4137" y="4478"/>
                </a:lnTo>
                <a:lnTo>
                  <a:pt x="4040" y="4575"/>
                </a:lnTo>
                <a:lnTo>
                  <a:pt x="4015" y="4624"/>
                </a:lnTo>
                <a:lnTo>
                  <a:pt x="4015" y="4673"/>
                </a:lnTo>
                <a:lnTo>
                  <a:pt x="4064" y="4721"/>
                </a:lnTo>
                <a:lnTo>
                  <a:pt x="4113" y="4770"/>
                </a:lnTo>
                <a:lnTo>
                  <a:pt x="4186" y="4770"/>
                </a:lnTo>
                <a:lnTo>
                  <a:pt x="4429" y="4697"/>
                </a:lnTo>
                <a:lnTo>
                  <a:pt x="4672" y="4624"/>
                </a:lnTo>
                <a:lnTo>
                  <a:pt x="4745" y="4600"/>
                </a:lnTo>
                <a:lnTo>
                  <a:pt x="4867" y="4648"/>
                </a:lnTo>
                <a:lnTo>
                  <a:pt x="4745" y="4673"/>
                </a:lnTo>
                <a:lnTo>
                  <a:pt x="4648" y="4721"/>
                </a:lnTo>
                <a:lnTo>
                  <a:pt x="4526" y="4770"/>
                </a:lnTo>
                <a:lnTo>
                  <a:pt x="4478" y="4867"/>
                </a:lnTo>
                <a:lnTo>
                  <a:pt x="4453" y="4940"/>
                </a:lnTo>
                <a:lnTo>
                  <a:pt x="4478" y="4965"/>
                </a:lnTo>
                <a:lnTo>
                  <a:pt x="4502" y="4965"/>
                </a:lnTo>
                <a:lnTo>
                  <a:pt x="4624" y="4989"/>
                </a:lnTo>
                <a:lnTo>
                  <a:pt x="4770" y="4965"/>
                </a:lnTo>
                <a:lnTo>
                  <a:pt x="5013" y="4940"/>
                </a:lnTo>
                <a:lnTo>
                  <a:pt x="5183" y="4940"/>
                </a:lnTo>
                <a:lnTo>
                  <a:pt x="5329" y="4916"/>
                </a:lnTo>
                <a:lnTo>
                  <a:pt x="5378" y="4965"/>
                </a:lnTo>
                <a:lnTo>
                  <a:pt x="5232" y="4989"/>
                </a:lnTo>
                <a:lnTo>
                  <a:pt x="5110" y="5038"/>
                </a:lnTo>
                <a:lnTo>
                  <a:pt x="5013" y="5111"/>
                </a:lnTo>
                <a:lnTo>
                  <a:pt x="4964" y="5232"/>
                </a:lnTo>
                <a:lnTo>
                  <a:pt x="4964" y="5281"/>
                </a:lnTo>
                <a:lnTo>
                  <a:pt x="4989" y="5305"/>
                </a:lnTo>
                <a:lnTo>
                  <a:pt x="5086" y="5354"/>
                </a:lnTo>
                <a:lnTo>
                  <a:pt x="5159" y="5354"/>
                </a:lnTo>
                <a:lnTo>
                  <a:pt x="5354" y="5330"/>
                </a:lnTo>
                <a:lnTo>
                  <a:pt x="5694" y="5330"/>
                </a:lnTo>
                <a:lnTo>
                  <a:pt x="5792" y="5476"/>
                </a:lnTo>
                <a:lnTo>
                  <a:pt x="5621" y="5524"/>
                </a:lnTo>
                <a:lnTo>
                  <a:pt x="5475" y="5597"/>
                </a:lnTo>
                <a:lnTo>
                  <a:pt x="5451" y="5622"/>
                </a:lnTo>
                <a:lnTo>
                  <a:pt x="5475" y="5646"/>
                </a:lnTo>
                <a:lnTo>
                  <a:pt x="5548" y="5695"/>
                </a:lnTo>
                <a:lnTo>
                  <a:pt x="5646" y="5719"/>
                </a:lnTo>
                <a:lnTo>
                  <a:pt x="5816" y="5743"/>
                </a:lnTo>
                <a:lnTo>
                  <a:pt x="5938" y="5743"/>
                </a:lnTo>
                <a:lnTo>
                  <a:pt x="6011" y="5914"/>
                </a:lnTo>
                <a:lnTo>
                  <a:pt x="5840" y="5962"/>
                </a:lnTo>
                <a:lnTo>
                  <a:pt x="5767" y="5987"/>
                </a:lnTo>
                <a:lnTo>
                  <a:pt x="5719" y="6035"/>
                </a:lnTo>
                <a:lnTo>
                  <a:pt x="5694" y="6084"/>
                </a:lnTo>
                <a:lnTo>
                  <a:pt x="5719" y="6108"/>
                </a:lnTo>
                <a:lnTo>
                  <a:pt x="5913" y="6157"/>
                </a:lnTo>
                <a:lnTo>
                  <a:pt x="6108" y="6181"/>
                </a:lnTo>
                <a:lnTo>
                  <a:pt x="6157" y="6400"/>
                </a:lnTo>
                <a:lnTo>
                  <a:pt x="6084" y="6400"/>
                </a:lnTo>
                <a:lnTo>
                  <a:pt x="5938" y="6425"/>
                </a:lnTo>
                <a:lnTo>
                  <a:pt x="5889" y="6473"/>
                </a:lnTo>
                <a:lnTo>
                  <a:pt x="5816" y="6522"/>
                </a:lnTo>
                <a:lnTo>
                  <a:pt x="5816" y="6546"/>
                </a:lnTo>
                <a:lnTo>
                  <a:pt x="5816" y="6595"/>
                </a:lnTo>
                <a:lnTo>
                  <a:pt x="5840" y="6644"/>
                </a:lnTo>
                <a:lnTo>
                  <a:pt x="5889" y="6692"/>
                </a:lnTo>
                <a:lnTo>
                  <a:pt x="5962" y="6717"/>
                </a:lnTo>
                <a:lnTo>
                  <a:pt x="6084" y="6717"/>
                </a:lnTo>
                <a:lnTo>
                  <a:pt x="6230" y="6692"/>
                </a:lnTo>
                <a:lnTo>
                  <a:pt x="6278" y="6887"/>
                </a:lnTo>
                <a:lnTo>
                  <a:pt x="6059" y="6887"/>
                </a:lnTo>
                <a:lnTo>
                  <a:pt x="6035" y="6911"/>
                </a:lnTo>
                <a:lnTo>
                  <a:pt x="6011" y="6936"/>
                </a:lnTo>
                <a:lnTo>
                  <a:pt x="6011" y="6984"/>
                </a:lnTo>
                <a:lnTo>
                  <a:pt x="6035" y="7033"/>
                </a:lnTo>
                <a:lnTo>
                  <a:pt x="6084" y="7082"/>
                </a:lnTo>
                <a:lnTo>
                  <a:pt x="6157" y="7106"/>
                </a:lnTo>
                <a:lnTo>
                  <a:pt x="6303" y="7130"/>
                </a:lnTo>
                <a:lnTo>
                  <a:pt x="6327" y="7301"/>
                </a:lnTo>
                <a:lnTo>
                  <a:pt x="6157" y="7301"/>
                </a:lnTo>
                <a:lnTo>
                  <a:pt x="6084" y="7325"/>
                </a:lnTo>
                <a:lnTo>
                  <a:pt x="6035" y="7374"/>
                </a:lnTo>
                <a:lnTo>
                  <a:pt x="6011" y="7447"/>
                </a:lnTo>
                <a:lnTo>
                  <a:pt x="6011" y="7471"/>
                </a:lnTo>
                <a:lnTo>
                  <a:pt x="6035" y="7520"/>
                </a:lnTo>
                <a:lnTo>
                  <a:pt x="6084" y="7544"/>
                </a:lnTo>
                <a:lnTo>
                  <a:pt x="6132" y="7568"/>
                </a:lnTo>
                <a:lnTo>
                  <a:pt x="6254" y="7593"/>
                </a:lnTo>
                <a:lnTo>
                  <a:pt x="6351" y="7617"/>
                </a:lnTo>
                <a:lnTo>
                  <a:pt x="6351" y="7739"/>
                </a:lnTo>
                <a:lnTo>
                  <a:pt x="6157" y="7739"/>
                </a:lnTo>
                <a:lnTo>
                  <a:pt x="6132" y="7763"/>
                </a:lnTo>
                <a:lnTo>
                  <a:pt x="6084" y="7787"/>
                </a:lnTo>
                <a:lnTo>
                  <a:pt x="6059" y="7860"/>
                </a:lnTo>
                <a:lnTo>
                  <a:pt x="6059" y="7885"/>
                </a:lnTo>
                <a:lnTo>
                  <a:pt x="6059" y="7909"/>
                </a:lnTo>
                <a:lnTo>
                  <a:pt x="6132" y="7982"/>
                </a:lnTo>
                <a:lnTo>
                  <a:pt x="6230" y="8006"/>
                </a:lnTo>
                <a:lnTo>
                  <a:pt x="6327" y="8031"/>
                </a:lnTo>
                <a:lnTo>
                  <a:pt x="6327" y="8177"/>
                </a:lnTo>
                <a:lnTo>
                  <a:pt x="6205" y="8201"/>
                </a:lnTo>
                <a:lnTo>
                  <a:pt x="6157" y="8225"/>
                </a:lnTo>
                <a:lnTo>
                  <a:pt x="6108" y="8250"/>
                </a:lnTo>
                <a:lnTo>
                  <a:pt x="6084" y="8298"/>
                </a:lnTo>
                <a:lnTo>
                  <a:pt x="6084" y="8323"/>
                </a:lnTo>
                <a:lnTo>
                  <a:pt x="6084" y="8371"/>
                </a:lnTo>
                <a:lnTo>
                  <a:pt x="6108" y="8420"/>
                </a:lnTo>
                <a:lnTo>
                  <a:pt x="6205" y="8469"/>
                </a:lnTo>
                <a:lnTo>
                  <a:pt x="6303" y="8469"/>
                </a:lnTo>
                <a:lnTo>
                  <a:pt x="6278" y="8590"/>
                </a:lnTo>
                <a:lnTo>
                  <a:pt x="6205" y="8639"/>
                </a:lnTo>
                <a:lnTo>
                  <a:pt x="6181" y="8712"/>
                </a:lnTo>
                <a:lnTo>
                  <a:pt x="6181" y="8809"/>
                </a:lnTo>
                <a:lnTo>
                  <a:pt x="6205" y="8834"/>
                </a:lnTo>
                <a:lnTo>
                  <a:pt x="6254" y="8882"/>
                </a:lnTo>
                <a:lnTo>
                  <a:pt x="6327" y="8907"/>
                </a:lnTo>
                <a:lnTo>
                  <a:pt x="6327" y="8931"/>
                </a:lnTo>
                <a:lnTo>
                  <a:pt x="6327" y="8980"/>
                </a:lnTo>
                <a:lnTo>
                  <a:pt x="6303" y="9028"/>
                </a:lnTo>
                <a:lnTo>
                  <a:pt x="6254" y="9101"/>
                </a:lnTo>
                <a:lnTo>
                  <a:pt x="6157" y="9199"/>
                </a:lnTo>
                <a:lnTo>
                  <a:pt x="6084" y="9223"/>
                </a:lnTo>
                <a:lnTo>
                  <a:pt x="6011" y="9199"/>
                </a:lnTo>
                <a:lnTo>
                  <a:pt x="5962" y="9174"/>
                </a:lnTo>
                <a:lnTo>
                  <a:pt x="5913" y="9126"/>
                </a:lnTo>
                <a:lnTo>
                  <a:pt x="5865" y="9053"/>
                </a:lnTo>
                <a:lnTo>
                  <a:pt x="5865" y="9004"/>
                </a:lnTo>
                <a:lnTo>
                  <a:pt x="5865" y="8858"/>
                </a:lnTo>
                <a:lnTo>
                  <a:pt x="5865" y="8834"/>
                </a:lnTo>
                <a:lnTo>
                  <a:pt x="5913" y="8542"/>
                </a:lnTo>
                <a:lnTo>
                  <a:pt x="5938" y="8201"/>
                </a:lnTo>
                <a:lnTo>
                  <a:pt x="5913" y="7812"/>
                </a:lnTo>
                <a:lnTo>
                  <a:pt x="5865" y="7398"/>
                </a:lnTo>
                <a:lnTo>
                  <a:pt x="5792" y="7009"/>
                </a:lnTo>
                <a:lnTo>
                  <a:pt x="5719" y="6838"/>
                </a:lnTo>
                <a:lnTo>
                  <a:pt x="5646" y="6668"/>
                </a:lnTo>
                <a:lnTo>
                  <a:pt x="5548" y="6522"/>
                </a:lnTo>
                <a:lnTo>
                  <a:pt x="5451" y="6400"/>
                </a:lnTo>
                <a:lnTo>
                  <a:pt x="5329" y="6327"/>
                </a:lnTo>
                <a:lnTo>
                  <a:pt x="5208" y="6254"/>
                </a:lnTo>
                <a:lnTo>
                  <a:pt x="5135" y="6254"/>
                </a:lnTo>
                <a:lnTo>
                  <a:pt x="5086" y="6279"/>
                </a:lnTo>
                <a:lnTo>
                  <a:pt x="5062" y="6327"/>
                </a:lnTo>
                <a:lnTo>
                  <a:pt x="5037" y="6376"/>
                </a:lnTo>
                <a:lnTo>
                  <a:pt x="4818" y="6376"/>
                </a:lnTo>
                <a:lnTo>
                  <a:pt x="4745" y="6400"/>
                </a:lnTo>
                <a:lnTo>
                  <a:pt x="4672" y="6449"/>
                </a:lnTo>
                <a:lnTo>
                  <a:pt x="4648" y="6546"/>
                </a:lnTo>
                <a:lnTo>
                  <a:pt x="4672" y="6571"/>
                </a:lnTo>
                <a:lnTo>
                  <a:pt x="4697" y="6595"/>
                </a:lnTo>
                <a:lnTo>
                  <a:pt x="4770" y="6619"/>
                </a:lnTo>
                <a:lnTo>
                  <a:pt x="4867" y="6619"/>
                </a:lnTo>
                <a:lnTo>
                  <a:pt x="4964" y="6644"/>
                </a:lnTo>
                <a:lnTo>
                  <a:pt x="4916" y="6887"/>
                </a:lnTo>
                <a:lnTo>
                  <a:pt x="4770" y="6911"/>
                </a:lnTo>
                <a:lnTo>
                  <a:pt x="4624" y="6960"/>
                </a:lnTo>
                <a:lnTo>
                  <a:pt x="4478" y="7033"/>
                </a:lnTo>
                <a:lnTo>
                  <a:pt x="4356" y="7130"/>
                </a:lnTo>
                <a:lnTo>
                  <a:pt x="4356" y="7155"/>
                </a:lnTo>
                <a:lnTo>
                  <a:pt x="4356" y="7179"/>
                </a:lnTo>
                <a:lnTo>
                  <a:pt x="4356" y="7203"/>
                </a:lnTo>
                <a:lnTo>
                  <a:pt x="4380" y="7228"/>
                </a:lnTo>
                <a:lnTo>
                  <a:pt x="4648" y="7228"/>
                </a:lnTo>
                <a:lnTo>
                  <a:pt x="4916" y="7203"/>
                </a:lnTo>
                <a:lnTo>
                  <a:pt x="4916" y="7349"/>
                </a:lnTo>
                <a:lnTo>
                  <a:pt x="4770" y="7374"/>
                </a:lnTo>
                <a:lnTo>
                  <a:pt x="4672" y="7398"/>
                </a:lnTo>
                <a:lnTo>
                  <a:pt x="4575" y="7422"/>
                </a:lnTo>
                <a:lnTo>
                  <a:pt x="4478" y="7471"/>
                </a:lnTo>
                <a:lnTo>
                  <a:pt x="4405" y="7544"/>
                </a:lnTo>
                <a:lnTo>
                  <a:pt x="4405" y="7568"/>
                </a:lnTo>
                <a:lnTo>
                  <a:pt x="4405" y="7593"/>
                </a:lnTo>
                <a:lnTo>
                  <a:pt x="4502" y="7641"/>
                </a:lnTo>
                <a:lnTo>
                  <a:pt x="4624" y="7666"/>
                </a:lnTo>
                <a:lnTo>
                  <a:pt x="4770" y="7690"/>
                </a:lnTo>
                <a:lnTo>
                  <a:pt x="4916" y="7690"/>
                </a:lnTo>
                <a:lnTo>
                  <a:pt x="4916" y="7909"/>
                </a:lnTo>
                <a:lnTo>
                  <a:pt x="4697" y="7909"/>
                </a:lnTo>
                <a:lnTo>
                  <a:pt x="4478" y="7958"/>
                </a:lnTo>
                <a:lnTo>
                  <a:pt x="4405" y="7982"/>
                </a:lnTo>
                <a:lnTo>
                  <a:pt x="4332" y="8031"/>
                </a:lnTo>
                <a:lnTo>
                  <a:pt x="4307" y="8079"/>
                </a:lnTo>
                <a:lnTo>
                  <a:pt x="4307" y="8128"/>
                </a:lnTo>
                <a:lnTo>
                  <a:pt x="4332" y="8152"/>
                </a:lnTo>
                <a:lnTo>
                  <a:pt x="4405" y="8201"/>
                </a:lnTo>
                <a:lnTo>
                  <a:pt x="4526" y="8225"/>
                </a:lnTo>
                <a:lnTo>
                  <a:pt x="4794" y="8201"/>
                </a:lnTo>
                <a:lnTo>
                  <a:pt x="4916" y="8201"/>
                </a:lnTo>
                <a:lnTo>
                  <a:pt x="4916" y="8420"/>
                </a:lnTo>
                <a:lnTo>
                  <a:pt x="4770" y="8396"/>
                </a:lnTo>
                <a:lnTo>
                  <a:pt x="4648" y="8420"/>
                </a:lnTo>
                <a:lnTo>
                  <a:pt x="4478" y="8469"/>
                </a:lnTo>
                <a:lnTo>
                  <a:pt x="4405" y="8493"/>
                </a:lnTo>
                <a:lnTo>
                  <a:pt x="4332" y="8542"/>
                </a:lnTo>
                <a:lnTo>
                  <a:pt x="4307" y="8566"/>
                </a:lnTo>
                <a:lnTo>
                  <a:pt x="4307" y="8590"/>
                </a:lnTo>
                <a:lnTo>
                  <a:pt x="4356" y="8639"/>
                </a:lnTo>
                <a:lnTo>
                  <a:pt x="4429" y="8688"/>
                </a:lnTo>
                <a:lnTo>
                  <a:pt x="4502" y="8712"/>
                </a:lnTo>
                <a:lnTo>
                  <a:pt x="4672" y="8736"/>
                </a:lnTo>
                <a:lnTo>
                  <a:pt x="4794" y="8736"/>
                </a:lnTo>
                <a:lnTo>
                  <a:pt x="4916" y="8712"/>
                </a:lnTo>
                <a:lnTo>
                  <a:pt x="4916" y="8980"/>
                </a:lnTo>
                <a:lnTo>
                  <a:pt x="4770" y="9004"/>
                </a:lnTo>
                <a:lnTo>
                  <a:pt x="4624" y="9028"/>
                </a:lnTo>
                <a:lnTo>
                  <a:pt x="4356" y="9126"/>
                </a:lnTo>
                <a:lnTo>
                  <a:pt x="4332" y="9150"/>
                </a:lnTo>
                <a:lnTo>
                  <a:pt x="4356" y="9174"/>
                </a:lnTo>
                <a:lnTo>
                  <a:pt x="4478" y="9223"/>
                </a:lnTo>
                <a:lnTo>
                  <a:pt x="4599" y="9247"/>
                </a:lnTo>
                <a:lnTo>
                  <a:pt x="4843" y="9247"/>
                </a:lnTo>
                <a:lnTo>
                  <a:pt x="4940" y="9223"/>
                </a:lnTo>
                <a:lnTo>
                  <a:pt x="4940" y="9466"/>
                </a:lnTo>
                <a:lnTo>
                  <a:pt x="4770" y="9490"/>
                </a:lnTo>
                <a:lnTo>
                  <a:pt x="4575" y="9515"/>
                </a:lnTo>
                <a:lnTo>
                  <a:pt x="4380" y="9563"/>
                </a:lnTo>
                <a:lnTo>
                  <a:pt x="4356" y="9588"/>
                </a:lnTo>
                <a:lnTo>
                  <a:pt x="4332" y="9661"/>
                </a:lnTo>
                <a:lnTo>
                  <a:pt x="4332" y="9709"/>
                </a:lnTo>
                <a:lnTo>
                  <a:pt x="4356" y="9758"/>
                </a:lnTo>
                <a:lnTo>
                  <a:pt x="4453" y="9807"/>
                </a:lnTo>
                <a:lnTo>
                  <a:pt x="4526" y="9831"/>
                </a:lnTo>
                <a:lnTo>
                  <a:pt x="4721" y="9855"/>
                </a:lnTo>
                <a:lnTo>
                  <a:pt x="4964" y="9855"/>
                </a:lnTo>
                <a:lnTo>
                  <a:pt x="4964" y="10026"/>
                </a:lnTo>
                <a:lnTo>
                  <a:pt x="4818" y="10026"/>
                </a:lnTo>
                <a:lnTo>
                  <a:pt x="4672" y="10050"/>
                </a:lnTo>
                <a:lnTo>
                  <a:pt x="4551" y="10099"/>
                </a:lnTo>
                <a:lnTo>
                  <a:pt x="4405" y="10172"/>
                </a:lnTo>
                <a:lnTo>
                  <a:pt x="4405" y="10196"/>
                </a:lnTo>
                <a:lnTo>
                  <a:pt x="4405" y="10220"/>
                </a:lnTo>
                <a:lnTo>
                  <a:pt x="4551" y="10269"/>
                </a:lnTo>
                <a:lnTo>
                  <a:pt x="4697" y="10318"/>
                </a:lnTo>
                <a:lnTo>
                  <a:pt x="4916" y="10318"/>
                </a:lnTo>
                <a:lnTo>
                  <a:pt x="4989" y="10269"/>
                </a:lnTo>
                <a:lnTo>
                  <a:pt x="4989" y="10561"/>
                </a:lnTo>
                <a:lnTo>
                  <a:pt x="4867" y="10561"/>
                </a:lnTo>
                <a:lnTo>
                  <a:pt x="4721" y="10610"/>
                </a:lnTo>
                <a:lnTo>
                  <a:pt x="4551" y="10658"/>
                </a:lnTo>
                <a:lnTo>
                  <a:pt x="4478" y="10707"/>
                </a:lnTo>
                <a:lnTo>
                  <a:pt x="4429" y="10780"/>
                </a:lnTo>
                <a:lnTo>
                  <a:pt x="4429" y="10804"/>
                </a:lnTo>
                <a:lnTo>
                  <a:pt x="4478" y="10853"/>
                </a:lnTo>
                <a:lnTo>
                  <a:pt x="4551" y="10902"/>
                </a:lnTo>
                <a:lnTo>
                  <a:pt x="4721" y="10902"/>
                </a:lnTo>
                <a:lnTo>
                  <a:pt x="4867" y="10877"/>
                </a:lnTo>
                <a:lnTo>
                  <a:pt x="5013" y="10829"/>
                </a:lnTo>
                <a:lnTo>
                  <a:pt x="5013" y="10853"/>
                </a:lnTo>
                <a:lnTo>
                  <a:pt x="5013" y="10950"/>
                </a:lnTo>
                <a:lnTo>
                  <a:pt x="4843" y="10999"/>
                </a:lnTo>
                <a:lnTo>
                  <a:pt x="4672" y="11048"/>
                </a:lnTo>
                <a:lnTo>
                  <a:pt x="4599" y="11072"/>
                </a:lnTo>
                <a:lnTo>
                  <a:pt x="4502" y="11121"/>
                </a:lnTo>
                <a:lnTo>
                  <a:pt x="4502" y="11169"/>
                </a:lnTo>
                <a:lnTo>
                  <a:pt x="4502" y="11218"/>
                </a:lnTo>
                <a:lnTo>
                  <a:pt x="4575" y="11291"/>
                </a:lnTo>
                <a:lnTo>
                  <a:pt x="4648" y="11340"/>
                </a:lnTo>
                <a:lnTo>
                  <a:pt x="4843" y="11340"/>
                </a:lnTo>
                <a:lnTo>
                  <a:pt x="5037" y="11315"/>
                </a:lnTo>
                <a:lnTo>
                  <a:pt x="5037" y="11461"/>
                </a:lnTo>
                <a:lnTo>
                  <a:pt x="4916" y="11486"/>
                </a:lnTo>
                <a:lnTo>
                  <a:pt x="4794" y="11510"/>
                </a:lnTo>
                <a:lnTo>
                  <a:pt x="4551" y="11607"/>
                </a:lnTo>
                <a:lnTo>
                  <a:pt x="4502" y="11632"/>
                </a:lnTo>
                <a:lnTo>
                  <a:pt x="4478" y="11656"/>
                </a:lnTo>
                <a:lnTo>
                  <a:pt x="4502" y="11753"/>
                </a:lnTo>
                <a:lnTo>
                  <a:pt x="4526" y="11802"/>
                </a:lnTo>
                <a:lnTo>
                  <a:pt x="4599" y="11851"/>
                </a:lnTo>
                <a:lnTo>
                  <a:pt x="4721" y="11851"/>
                </a:lnTo>
                <a:lnTo>
                  <a:pt x="4843" y="11826"/>
                </a:lnTo>
                <a:lnTo>
                  <a:pt x="4964" y="11802"/>
                </a:lnTo>
                <a:lnTo>
                  <a:pt x="5062" y="11753"/>
                </a:lnTo>
                <a:lnTo>
                  <a:pt x="5062" y="11948"/>
                </a:lnTo>
                <a:lnTo>
                  <a:pt x="4843" y="11997"/>
                </a:lnTo>
                <a:lnTo>
                  <a:pt x="4672" y="12070"/>
                </a:lnTo>
                <a:lnTo>
                  <a:pt x="4551" y="12191"/>
                </a:lnTo>
                <a:lnTo>
                  <a:pt x="4551" y="12216"/>
                </a:lnTo>
                <a:lnTo>
                  <a:pt x="4575" y="12240"/>
                </a:lnTo>
                <a:lnTo>
                  <a:pt x="4624" y="12264"/>
                </a:lnTo>
                <a:lnTo>
                  <a:pt x="4697" y="12289"/>
                </a:lnTo>
                <a:lnTo>
                  <a:pt x="5086" y="12289"/>
                </a:lnTo>
                <a:lnTo>
                  <a:pt x="5110" y="12483"/>
                </a:lnTo>
                <a:lnTo>
                  <a:pt x="4916" y="12532"/>
                </a:lnTo>
                <a:lnTo>
                  <a:pt x="4745" y="12629"/>
                </a:lnTo>
                <a:lnTo>
                  <a:pt x="4624" y="12727"/>
                </a:lnTo>
                <a:lnTo>
                  <a:pt x="4599" y="12800"/>
                </a:lnTo>
                <a:lnTo>
                  <a:pt x="4599" y="12848"/>
                </a:lnTo>
                <a:lnTo>
                  <a:pt x="4624" y="12873"/>
                </a:lnTo>
                <a:lnTo>
                  <a:pt x="4697" y="12897"/>
                </a:lnTo>
                <a:lnTo>
                  <a:pt x="4770" y="12897"/>
                </a:lnTo>
                <a:lnTo>
                  <a:pt x="4916" y="12873"/>
                </a:lnTo>
                <a:lnTo>
                  <a:pt x="5135" y="12824"/>
                </a:lnTo>
                <a:lnTo>
                  <a:pt x="5135" y="13067"/>
                </a:lnTo>
                <a:lnTo>
                  <a:pt x="4964" y="13140"/>
                </a:lnTo>
                <a:lnTo>
                  <a:pt x="4818" y="13165"/>
                </a:lnTo>
                <a:lnTo>
                  <a:pt x="4697" y="13238"/>
                </a:lnTo>
                <a:lnTo>
                  <a:pt x="4648" y="13286"/>
                </a:lnTo>
                <a:lnTo>
                  <a:pt x="4648" y="13311"/>
                </a:lnTo>
                <a:lnTo>
                  <a:pt x="4672" y="13335"/>
                </a:lnTo>
                <a:lnTo>
                  <a:pt x="4770" y="13384"/>
                </a:lnTo>
                <a:lnTo>
                  <a:pt x="4891" y="13408"/>
                </a:lnTo>
                <a:lnTo>
                  <a:pt x="5037" y="13384"/>
                </a:lnTo>
                <a:lnTo>
                  <a:pt x="5159" y="13359"/>
                </a:lnTo>
                <a:lnTo>
                  <a:pt x="5183" y="13530"/>
                </a:lnTo>
                <a:lnTo>
                  <a:pt x="5062" y="13578"/>
                </a:lnTo>
                <a:lnTo>
                  <a:pt x="4940" y="13627"/>
                </a:lnTo>
                <a:lnTo>
                  <a:pt x="4867" y="13676"/>
                </a:lnTo>
                <a:lnTo>
                  <a:pt x="4818" y="13700"/>
                </a:lnTo>
                <a:lnTo>
                  <a:pt x="4794" y="13749"/>
                </a:lnTo>
                <a:lnTo>
                  <a:pt x="4818" y="13797"/>
                </a:lnTo>
                <a:lnTo>
                  <a:pt x="4891" y="13846"/>
                </a:lnTo>
                <a:lnTo>
                  <a:pt x="4989" y="13870"/>
                </a:lnTo>
                <a:lnTo>
                  <a:pt x="5110" y="13846"/>
                </a:lnTo>
                <a:lnTo>
                  <a:pt x="5208" y="13822"/>
                </a:lnTo>
                <a:lnTo>
                  <a:pt x="5232" y="13919"/>
                </a:lnTo>
                <a:lnTo>
                  <a:pt x="5208" y="13919"/>
                </a:lnTo>
                <a:lnTo>
                  <a:pt x="4940" y="13992"/>
                </a:lnTo>
                <a:lnTo>
                  <a:pt x="4891" y="14016"/>
                </a:lnTo>
                <a:lnTo>
                  <a:pt x="4818" y="14065"/>
                </a:lnTo>
                <a:lnTo>
                  <a:pt x="4745" y="14138"/>
                </a:lnTo>
                <a:lnTo>
                  <a:pt x="4721" y="14187"/>
                </a:lnTo>
                <a:lnTo>
                  <a:pt x="4745" y="14211"/>
                </a:lnTo>
                <a:lnTo>
                  <a:pt x="4843" y="14260"/>
                </a:lnTo>
                <a:lnTo>
                  <a:pt x="4916" y="14284"/>
                </a:lnTo>
                <a:lnTo>
                  <a:pt x="5135" y="14284"/>
                </a:lnTo>
                <a:lnTo>
                  <a:pt x="5256" y="14235"/>
                </a:lnTo>
                <a:lnTo>
                  <a:pt x="5281" y="14406"/>
                </a:lnTo>
                <a:lnTo>
                  <a:pt x="5037" y="14430"/>
                </a:lnTo>
                <a:lnTo>
                  <a:pt x="4964" y="14454"/>
                </a:lnTo>
                <a:lnTo>
                  <a:pt x="4891" y="14527"/>
                </a:lnTo>
                <a:lnTo>
                  <a:pt x="4843" y="14576"/>
                </a:lnTo>
                <a:lnTo>
                  <a:pt x="4843" y="14625"/>
                </a:lnTo>
                <a:lnTo>
                  <a:pt x="4867" y="14649"/>
                </a:lnTo>
                <a:lnTo>
                  <a:pt x="4916" y="14698"/>
                </a:lnTo>
                <a:lnTo>
                  <a:pt x="4964" y="14722"/>
                </a:lnTo>
                <a:lnTo>
                  <a:pt x="5110" y="14722"/>
                </a:lnTo>
                <a:lnTo>
                  <a:pt x="5329" y="14698"/>
                </a:lnTo>
                <a:lnTo>
                  <a:pt x="5354" y="14868"/>
                </a:lnTo>
                <a:lnTo>
                  <a:pt x="5208" y="14892"/>
                </a:lnTo>
                <a:lnTo>
                  <a:pt x="5062" y="14965"/>
                </a:lnTo>
                <a:lnTo>
                  <a:pt x="5037" y="14990"/>
                </a:lnTo>
                <a:lnTo>
                  <a:pt x="5037" y="15014"/>
                </a:lnTo>
                <a:lnTo>
                  <a:pt x="5062" y="15038"/>
                </a:lnTo>
                <a:lnTo>
                  <a:pt x="5232" y="15087"/>
                </a:lnTo>
                <a:lnTo>
                  <a:pt x="5427" y="15111"/>
                </a:lnTo>
                <a:lnTo>
                  <a:pt x="5475" y="15136"/>
                </a:lnTo>
                <a:lnTo>
                  <a:pt x="5548" y="15160"/>
                </a:lnTo>
                <a:lnTo>
                  <a:pt x="5646" y="15160"/>
                </a:lnTo>
                <a:lnTo>
                  <a:pt x="5694" y="15209"/>
                </a:lnTo>
                <a:lnTo>
                  <a:pt x="5743" y="15282"/>
                </a:lnTo>
                <a:lnTo>
                  <a:pt x="5767" y="15355"/>
                </a:lnTo>
                <a:lnTo>
                  <a:pt x="5792" y="15428"/>
                </a:lnTo>
                <a:lnTo>
                  <a:pt x="5767" y="15501"/>
                </a:lnTo>
                <a:lnTo>
                  <a:pt x="5694" y="15574"/>
                </a:lnTo>
                <a:lnTo>
                  <a:pt x="5621" y="15598"/>
                </a:lnTo>
                <a:lnTo>
                  <a:pt x="5524" y="15622"/>
                </a:lnTo>
                <a:lnTo>
                  <a:pt x="5427" y="15622"/>
                </a:lnTo>
                <a:lnTo>
                  <a:pt x="5208" y="15574"/>
                </a:lnTo>
                <a:lnTo>
                  <a:pt x="4794" y="15452"/>
                </a:lnTo>
                <a:lnTo>
                  <a:pt x="4599" y="15403"/>
                </a:lnTo>
                <a:lnTo>
                  <a:pt x="4599" y="15330"/>
                </a:lnTo>
                <a:lnTo>
                  <a:pt x="4502" y="14990"/>
                </a:lnTo>
                <a:lnTo>
                  <a:pt x="4380" y="14673"/>
                </a:lnTo>
                <a:lnTo>
                  <a:pt x="4283" y="14333"/>
                </a:lnTo>
                <a:lnTo>
                  <a:pt x="4186" y="13992"/>
                </a:lnTo>
                <a:lnTo>
                  <a:pt x="4113" y="13651"/>
                </a:lnTo>
                <a:lnTo>
                  <a:pt x="4064" y="13335"/>
                </a:lnTo>
                <a:lnTo>
                  <a:pt x="4015" y="12678"/>
                </a:lnTo>
                <a:lnTo>
                  <a:pt x="3967" y="12191"/>
                </a:lnTo>
                <a:lnTo>
                  <a:pt x="3942" y="11948"/>
                </a:lnTo>
                <a:lnTo>
                  <a:pt x="3894" y="11705"/>
                </a:lnTo>
                <a:lnTo>
                  <a:pt x="3821" y="11486"/>
                </a:lnTo>
                <a:lnTo>
                  <a:pt x="3748" y="11267"/>
                </a:lnTo>
                <a:lnTo>
                  <a:pt x="3626" y="11048"/>
                </a:lnTo>
                <a:lnTo>
                  <a:pt x="3480" y="10877"/>
                </a:lnTo>
                <a:lnTo>
                  <a:pt x="3431" y="10853"/>
                </a:lnTo>
                <a:lnTo>
                  <a:pt x="3383" y="10829"/>
                </a:lnTo>
                <a:lnTo>
                  <a:pt x="3285" y="10853"/>
                </a:lnTo>
                <a:lnTo>
                  <a:pt x="3212" y="10877"/>
                </a:lnTo>
                <a:lnTo>
                  <a:pt x="3139" y="10950"/>
                </a:lnTo>
                <a:lnTo>
                  <a:pt x="3066" y="11023"/>
                </a:lnTo>
                <a:lnTo>
                  <a:pt x="2823" y="11023"/>
                </a:lnTo>
                <a:lnTo>
                  <a:pt x="2774" y="11048"/>
                </a:lnTo>
                <a:lnTo>
                  <a:pt x="2726" y="11072"/>
                </a:lnTo>
                <a:lnTo>
                  <a:pt x="2701" y="11096"/>
                </a:lnTo>
                <a:lnTo>
                  <a:pt x="2701" y="11121"/>
                </a:lnTo>
                <a:lnTo>
                  <a:pt x="2701" y="11169"/>
                </a:lnTo>
                <a:lnTo>
                  <a:pt x="2726" y="11194"/>
                </a:lnTo>
                <a:lnTo>
                  <a:pt x="2823" y="11242"/>
                </a:lnTo>
                <a:lnTo>
                  <a:pt x="2969" y="11242"/>
                </a:lnTo>
                <a:lnTo>
                  <a:pt x="2945" y="11364"/>
                </a:lnTo>
                <a:lnTo>
                  <a:pt x="2847" y="11340"/>
                </a:lnTo>
                <a:lnTo>
                  <a:pt x="2750" y="11364"/>
                </a:lnTo>
                <a:lnTo>
                  <a:pt x="2677" y="11364"/>
                </a:lnTo>
                <a:lnTo>
                  <a:pt x="2604" y="11388"/>
                </a:lnTo>
                <a:lnTo>
                  <a:pt x="2556" y="11437"/>
                </a:lnTo>
                <a:lnTo>
                  <a:pt x="2531" y="11461"/>
                </a:lnTo>
                <a:lnTo>
                  <a:pt x="2556" y="11510"/>
                </a:lnTo>
                <a:lnTo>
                  <a:pt x="2580" y="11583"/>
                </a:lnTo>
                <a:lnTo>
                  <a:pt x="2628" y="11607"/>
                </a:lnTo>
                <a:lnTo>
                  <a:pt x="2750" y="11656"/>
                </a:lnTo>
                <a:lnTo>
                  <a:pt x="2920" y="11680"/>
                </a:lnTo>
                <a:lnTo>
                  <a:pt x="2896" y="11851"/>
                </a:lnTo>
                <a:lnTo>
                  <a:pt x="2628" y="11875"/>
                </a:lnTo>
                <a:lnTo>
                  <a:pt x="2458" y="11899"/>
                </a:lnTo>
                <a:lnTo>
                  <a:pt x="2361" y="11924"/>
                </a:lnTo>
                <a:lnTo>
                  <a:pt x="2288" y="11948"/>
                </a:lnTo>
                <a:lnTo>
                  <a:pt x="2288" y="11972"/>
                </a:lnTo>
                <a:lnTo>
                  <a:pt x="2288" y="11997"/>
                </a:lnTo>
                <a:lnTo>
                  <a:pt x="2337" y="12045"/>
                </a:lnTo>
                <a:lnTo>
                  <a:pt x="2410" y="12094"/>
                </a:lnTo>
                <a:lnTo>
                  <a:pt x="2507" y="12118"/>
                </a:lnTo>
                <a:lnTo>
                  <a:pt x="2604" y="12143"/>
                </a:lnTo>
                <a:lnTo>
                  <a:pt x="2896" y="12143"/>
                </a:lnTo>
                <a:lnTo>
                  <a:pt x="2896" y="12216"/>
                </a:lnTo>
                <a:lnTo>
                  <a:pt x="2628" y="12289"/>
                </a:lnTo>
                <a:lnTo>
                  <a:pt x="2507" y="12313"/>
                </a:lnTo>
                <a:lnTo>
                  <a:pt x="2385" y="12362"/>
                </a:lnTo>
                <a:lnTo>
                  <a:pt x="2361" y="12386"/>
                </a:lnTo>
                <a:lnTo>
                  <a:pt x="2337" y="12410"/>
                </a:lnTo>
                <a:lnTo>
                  <a:pt x="2361" y="12483"/>
                </a:lnTo>
                <a:lnTo>
                  <a:pt x="2410" y="12532"/>
                </a:lnTo>
                <a:lnTo>
                  <a:pt x="2483" y="12556"/>
                </a:lnTo>
                <a:lnTo>
                  <a:pt x="2604" y="12581"/>
                </a:lnTo>
                <a:lnTo>
                  <a:pt x="2726" y="12556"/>
                </a:lnTo>
                <a:lnTo>
                  <a:pt x="2872" y="12556"/>
                </a:lnTo>
                <a:lnTo>
                  <a:pt x="2823" y="12824"/>
                </a:lnTo>
                <a:lnTo>
                  <a:pt x="2677" y="12775"/>
                </a:lnTo>
                <a:lnTo>
                  <a:pt x="2337" y="12775"/>
                </a:lnTo>
                <a:lnTo>
                  <a:pt x="2264" y="12824"/>
                </a:lnTo>
                <a:lnTo>
                  <a:pt x="2239" y="12848"/>
                </a:lnTo>
                <a:lnTo>
                  <a:pt x="2239" y="12897"/>
                </a:lnTo>
                <a:lnTo>
                  <a:pt x="2239" y="12970"/>
                </a:lnTo>
                <a:lnTo>
                  <a:pt x="2312" y="13019"/>
                </a:lnTo>
                <a:lnTo>
                  <a:pt x="2385" y="13043"/>
                </a:lnTo>
                <a:lnTo>
                  <a:pt x="2458" y="13067"/>
                </a:lnTo>
                <a:lnTo>
                  <a:pt x="2628" y="13092"/>
                </a:lnTo>
                <a:lnTo>
                  <a:pt x="2799" y="13092"/>
                </a:lnTo>
                <a:lnTo>
                  <a:pt x="2774" y="13262"/>
                </a:lnTo>
                <a:lnTo>
                  <a:pt x="2458" y="13262"/>
                </a:lnTo>
                <a:lnTo>
                  <a:pt x="2361" y="13286"/>
                </a:lnTo>
                <a:lnTo>
                  <a:pt x="2264" y="13335"/>
                </a:lnTo>
                <a:lnTo>
                  <a:pt x="2239" y="13359"/>
                </a:lnTo>
                <a:lnTo>
                  <a:pt x="2239" y="13408"/>
                </a:lnTo>
                <a:lnTo>
                  <a:pt x="2312" y="13481"/>
                </a:lnTo>
                <a:lnTo>
                  <a:pt x="2410" y="13505"/>
                </a:lnTo>
                <a:lnTo>
                  <a:pt x="2483" y="13530"/>
                </a:lnTo>
                <a:lnTo>
                  <a:pt x="2726" y="13530"/>
                </a:lnTo>
                <a:lnTo>
                  <a:pt x="2701" y="13724"/>
                </a:lnTo>
                <a:lnTo>
                  <a:pt x="2483" y="13749"/>
                </a:lnTo>
                <a:lnTo>
                  <a:pt x="2312" y="13749"/>
                </a:lnTo>
                <a:lnTo>
                  <a:pt x="2264" y="13773"/>
                </a:lnTo>
                <a:lnTo>
                  <a:pt x="2191" y="13822"/>
                </a:lnTo>
                <a:lnTo>
                  <a:pt x="2166" y="13870"/>
                </a:lnTo>
                <a:lnTo>
                  <a:pt x="2166" y="13943"/>
                </a:lnTo>
                <a:lnTo>
                  <a:pt x="2215" y="13992"/>
                </a:lnTo>
                <a:lnTo>
                  <a:pt x="2239" y="14041"/>
                </a:lnTo>
                <a:lnTo>
                  <a:pt x="2361" y="14089"/>
                </a:lnTo>
                <a:lnTo>
                  <a:pt x="2628" y="14089"/>
                </a:lnTo>
                <a:lnTo>
                  <a:pt x="2604" y="14260"/>
                </a:lnTo>
                <a:lnTo>
                  <a:pt x="2385" y="14260"/>
                </a:lnTo>
                <a:lnTo>
                  <a:pt x="2264" y="14284"/>
                </a:lnTo>
                <a:lnTo>
                  <a:pt x="2166" y="14333"/>
                </a:lnTo>
                <a:lnTo>
                  <a:pt x="2118" y="14357"/>
                </a:lnTo>
                <a:lnTo>
                  <a:pt x="2118" y="14406"/>
                </a:lnTo>
                <a:lnTo>
                  <a:pt x="2142" y="14454"/>
                </a:lnTo>
                <a:lnTo>
                  <a:pt x="2191" y="14479"/>
                </a:lnTo>
                <a:lnTo>
                  <a:pt x="2312" y="14527"/>
                </a:lnTo>
                <a:lnTo>
                  <a:pt x="2458" y="14527"/>
                </a:lnTo>
                <a:lnTo>
                  <a:pt x="2580" y="14503"/>
                </a:lnTo>
                <a:lnTo>
                  <a:pt x="2531" y="14868"/>
                </a:lnTo>
                <a:lnTo>
                  <a:pt x="2531" y="14844"/>
                </a:lnTo>
                <a:lnTo>
                  <a:pt x="2434" y="14819"/>
                </a:lnTo>
                <a:lnTo>
                  <a:pt x="2312" y="14795"/>
                </a:lnTo>
                <a:lnTo>
                  <a:pt x="2191" y="14795"/>
                </a:lnTo>
                <a:lnTo>
                  <a:pt x="2093" y="14844"/>
                </a:lnTo>
                <a:lnTo>
                  <a:pt x="2069" y="14868"/>
                </a:lnTo>
                <a:lnTo>
                  <a:pt x="2069" y="14892"/>
                </a:lnTo>
                <a:lnTo>
                  <a:pt x="2069" y="14917"/>
                </a:lnTo>
                <a:lnTo>
                  <a:pt x="2093" y="14941"/>
                </a:lnTo>
                <a:lnTo>
                  <a:pt x="2166" y="14990"/>
                </a:lnTo>
                <a:lnTo>
                  <a:pt x="2264" y="14990"/>
                </a:lnTo>
                <a:lnTo>
                  <a:pt x="2458" y="15014"/>
                </a:lnTo>
                <a:lnTo>
                  <a:pt x="2507" y="15014"/>
                </a:lnTo>
                <a:lnTo>
                  <a:pt x="2531" y="14990"/>
                </a:lnTo>
                <a:lnTo>
                  <a:pt x="2531" y="15136"/>
                </a:lnTo>
                <a:lnTo>
                  <a:pt x="2045" y="15452"/>
                </a:lnTo>
                <a:lnTo>
                  <a:pt x="1801" y="15549"/>
                </a:lnTo>
                <a:lnTo>
                  <a:pt x="1680" y="15598"/>
                </a:lnTo>
                <a:lnTo>
                  <a:pt x="1534" y="15622"/>
                </a:lnTo>
                <a:lnTo>
                  <a:pt x="1436" y="15622"/>
                </a:lnTo>
                <a:lnTo>
                  <a:pt x="1339" y="15598"/>
                </a:lnTo>
                <a:lnTo>
                  <a:pt x="1266" y="15549"/>
                </a:lnTo>
                <a:lnTo>
                  <a:pt x="1242" y="15501"/>
                </a:lnTo>
                <a:lnTo>
                  <a:pt x="1242" y="15452"/>
                </a:lnTo>
                <a:lnTo>
                  <a:pt x="1266" y="15355"/>
                </a:lnTo>
                <a:lnTo>
                  <a:pt x="1315" y="15282"/>
                </a:lnTo>
                <a:lnTo>
                  <a:pt x="1485" y="15136"/>
                </a:lnTo>
                <a:lnTo>
                  <a:pt x="1534" y="15111"/>
                </a:lnTo>
                <a:lnTo>
                  <a:pt x="1582" y="15063"/>
                </a:lnTo>
                <a:lnTo>
                  <a:pt x="1607" y="15014"/>
                </a:lnTo>
                <a:lnTo>
                  <a:pt x="1631" y="14941"/>
                </a:lnTo>
                <a:lnTo>
                  <a:pt x="1655" y="14308"/>
                </a:lnTo>
                <a:lnTo>
                  <a:pt x="1680" y="13676"/>
                </a:lnTo>
                <a:lnTo>
                  <a:pt x="1704" y="12410"/>
                </a:lnTo>
                <a:lnTo>
                  <a:pt x="1728" y="11121"/>
                </a:lnTo>
                <a:lnTo>
                  <a:pt x="1753" y="10488"/>
                </a:lnTo>
                <a:lnTo>
                  <a:pt x="1801" y="9855"/>
                </a:lnTo>
                <a:lnTo>
                  <a:pt x="1826" y="9223"/>
                </a:lnTo>
                <a:lnTo>
                  <a:pt x="1826" y="8590"/>
                </a:lnTo>
                <a:lnTo>
                  <a:pt x="1850" y="7958"/>
                </a:lnTo>
                <a:lnTo>
                  <a:pt x="1923" y="7349"/>
                </a:lnTo>
                <a:lnTo>
                  <a:pt x="1996" y="6911"/>
                </a:lnTo>
                <a:lnTo>
                  <a:pt x="1996" y="6692"/>
                </a:lnTo>
                <a:lnTo>
                  <a:pt x="1972" y="6571"/>
                </a:lnTo>
                <a:lnTo>
                  <a:pt x="1923" y="6498"/>
                </a:lnTo>
                <a:lnTo>
                  <a:pt x="1947" y="6425"/>
                </a:lnTo>
                <a:lnTo>
                  <a:pt x="1947" y="6352"/>
                </a:lnTo>
                <a:lnTo>
                  <a:pt x="1923" y="6303"/>
                </a:lnTo>
                <a:lnTo>
                  <a:pt x="1874" y="6254"/>
                </a:lnTo>
                <a:lnTo>
                  <a:pt x="1801" y="6230"/>
                </a:lnTo>
                <a:lnTo>
                  <a:pt x="1704" y="6254"/>
                </a:lnTo>
                <a:lnTo>
                  <a:pt x="1558" y="6230"/>
                </a:lnTo>
                <a:lnTo>
                  <a:pt x="1485" y="6230"/>
                </a:lnTo>
                <a:lnTo>
                  <a:pt x="1436" y="6254"/>
                </a:lnTo>
                <a:lnTo>
                  <a:pt x="1388" y="6303"/>
                </a:lnTo>
                <a:lnTo>
                  <a:pt x="1412" y="6352"/>
                </a:lnTo>
                <a:lnTo>
                  <a:pt x="1412" y="6376"/>
                </a:lnTo>
                <a:lnTo>
                  <a:pt x="1509" y="6425"/>
                </a:lnTo>
                <a:lnTo>
                  <a:pt x="1485" y="6449"/>
                </a:lnTo>
                <a:lnTo>
                  <a:pt x="1388" y="6449"/>
                </a:lnTo>
                <a:lnTo>
                  <a:pt x="1193" y="6473"/>
                </a:lnTo>
                <a:lnTo>
                  <a:pt x="1096" y="6522"/>
                </a:lnTo>
                <a:lnTo>
                  <a:pt x="1071" y="6522"/>
                </a:lnTo>
                <a:lnTo>
                  <a:pt x="1096" y="6546"/>
                </a:lnTo>
                <a:lnTo>
                  <a:pt x="1144" y="6619"/>
                </a:lnTo>
                <a:lnTo>
                  <a:pt x="1193" y="6644"/>
                </a:lnTo>
                <a:lnTo>
                  <a:pt x="1266" y="6668"/>
                </a:lnTo>
                <a:lnTo>
                  <a:pt x="1339" y="6692"/>
                </a:lnTo>
                <a:lnTo>
                  <a:pt x="1315" y="6741"/>
                </a:lnTo>
                <a:lnTo>
                  <a:pt x="1193" y="6765"/>
                </a:lnTo>
                <a:lnTo>
                  <a:pt x="1096" y="6790"/>
                </a:lnTo>
                <a:lnTo>
                  <a:pt x="998" y="6863"/>
                </a:lnTo>
                <a:lnTo>
                  <a:pt x="998" y="6887"/>
                </a:lnTo>
                <a:lnTo>
                  <a:pt x="1096" y="6936"/>
                </a:lnTo>
                <a:lnTo>
                  <a:pt x="1193" y="6960"/>
                </a:lnTo>
                <a:lnTo>
                  <a:pt x="1217" y="6960"/>
                </a:lnTo>
                <a:lnTo>
                  <a:pt x="1193" y="7106"/>
                </a:lnTo>
                <a:lnTo>
                  <a:pt x="1047" y="7082"/>
                </a:lnTo>
                <a:lnTo>
                  <a:pt x="950" y="7106"/>
                </a:lnTo>
                <a:lnTo>
                  <a:pt x="877" y="7130"/>
                </a:lnTo>
                <a:lnTo>
                  <a:pt x="804" y="7203"/>
                </a:lnTo>
                <a:lnTo>
                  <a:pt x="804" y="7252"/>
                </a:lnTo>
                <a:lnTo>
                  <a:pt x="828" y="7301"/>
                </a:lnTo>
                <a:lnTo>
                  <a:pt x="852" y="7325"/>
                </a:lnTo>
                <a:lnTo>
                  <a:pt x="901" y="7349"/>
                </a:lnTo>
                <a:lnTo>
                  <a:pt x="1023" y="7374"/>
                </a:lnTo>
                <a:lnTo>
                  <a:pt x="1096" y="7398"/>
                </a:lnTo>
                <a:lnTo>
                  <a:pt x="1047" y="7568"/>
                </a:lnTo>
                <a:lnTo>
                  <a:pt x="950" y="7568"/>
                </a:lnTo>
                <a:lnTo>
                  <a:pt x="852" y="7593"/>
                </a:lnTo>
                <a:lnTo>
                  <a:pt x="731" y="7617"/>
                </a:lnTo>
                <a:lnTo>
                  <a:pt x="706" y="7641"/>
                </a:lnTo>
                <a:lnTo>
                  <a:pt x="682" y="7690"/>
                </a:lnTo>
                <a:lnTo>
                  <a:pt x="706" y="7739"/>
                </a:lnTo>
                <a:lnTo>
                  <a:pt x="731" y="7763"/>
                </a:lnTo>
                <a:lnTo>
                  <a:pt x="755" y="7812"/>
                </a:lnTo>
                <a:lnTo>
                  <a:pt x="828" y="7836"/>
                </a:lnTo>
                <a:lnTo>
                  <a:pt x="925" y="7860"/>
                </a:lnTo>
                <a:lnTo>
                  <a:pt x="974" y="7860"/>
                </a:lnTo>
                <a:lnTo>
                  <a:pt x="950" y="7958"/>
                </a:lnTo>
                <a:lnTo>
                  <a:pt x="804" y="7982"/>
                </a:lnTo>
                <a:lnTo>
                  <a:pt x="731" y="8006"/>
                </a:lnTo>
                <a:lnTo>
                  <a:pt x="658" y="8031"/>
                </a:lnTo>
                <a:lnTo>
                  <a:pt x="658" y="8055"/>
                </a:lnTo>
                <a:lnTo>
                  <a:pt x="658" y="8079"/>
                </a:lnTo>
                <a:lnTo>
                  <a:pt x="731" y="8104"/>
                </a:lnTo>
                <a:lnTo>
                  <a:pt x="804" y="8128"/>
                </a:lnTo>
                <a:lnTo>
                  <a:pt x="950" y="8128"/>
                </a:lnTo>
                <a:lnTo>
                  <a:pt x="950" y="8274"/>
                </a:lnTo>
                <a:lnTo>
                  <a:pt x="828" y="8298"/>
                </a:lnTo>
                <a:lnTo>
                  <a:pt x="779" y="8323"/>
                </a:lnTo>
                <a:lnTo>
                  <a:pt x="731" y="8347"/>
                </a:lnTo>
                <a:lnTo>
                  <a:pt x="706" y="8396"/>
                </a:lnTo>
                <a:lnTo>
                  <a:pt x="706" y="8420"/>
                </a:lnTo>
                <a:lnTo>
                  <a:pt x="731" y="8469"/>
                </a:lnTo>
                <a:lnTo>
                  <a:pt x="755" y="8493"/>
                </a:lnTo>
                <a:lnTo>
                  <a:pt x="828" y="8517"/>
                </a:lnTo>
                <a:lnTo>
                  <a:pt x="901" y="8517"/>
                </a:lnTo>
                <a:lnTo>
                  <a:pt x="974" y="8712"/>
                </a:lnTo>
                <a:lnTo>
                  <a:pt x="974" y="8834"/>
                </a:lnTo>
                <a:lnTo>
                  <a:pt x="974" y="8931"/>
                </a:lnTo>
                <a:lnTo>
                  <a:pt x="950" y="9028"/>
                </a:lnTo>
                <a:lnTo>
                  <a:pt x="901" y="9101"/>
                </a:lnTo>
                <a:lnTo>
                  <a:pt x="828" y="9174"/>
                </a:lnTo>
                <a:lnTo>
                  <a:pt x="731" y="9223"/>
                </a:lnTo>
                <a:lnTo>
                  <a:pt x="633" y="9223"/>
                </a:lnTo>
                <a:lnTo>
                  <a:pt x="512" y="9199"/>
                </a:lnTo>
                <a:lnTo>
                  <a:pt x="414" y="9150"/>
                </a:lnTo>
                <a:lnTo>
                  <a:pt x="341" y="9101"/>
                </a:lnTo>
                <a:lnTo>
                  <a:pt x="268" y="9028"/>
                </a:lnTo>
                <a:lnTo>
                  <a:pt x="268" y="8980"/>
                </a:lnTo>
                <a:lnTo>
                  <a:pt x="268" y="8931"/>
                </a:lnTo>
                <a:lnTo>
                  <a:pt x="293" y="8882"/>
                </a:lnTo>
                <a:lnTo>
                  <a:pt x="366" y="8858"/>
                </a:lnTo>
                <a:lnTo>
                  <a:pt x="390" y="8834"/>
                </a:lnTo>
                <a:lnTo>
                  <a:pt x="414" y="8809"/>
                </a:lnTo>
                <a:lnTo>
                  <a:pt x="487" y="8517"/>
                </a:lnTo>
                <a:lnTo>
                  <a:pt x="512" y="8225"/>
                </a:lnTo>
                <a:lnTo>
                  <a:pt x="560" y="7641"/>
                </a:lnTo>
                <a:lnTo>
                  <a:pt x="560" y="7057"/>
                </a:lnTo>
                <a:lnTo>
                  <a:pt x="609" y="6741"/>
                </a:lnTo>
                <a:lnTo>
                  <a:pt x="633" y="6473"/>
                </a:lnTo>
                <a:lnTo>
                  <a:pt x="731" y="6108"/>
                </a:lnTo>
                <a:lnTo>
                  <a:pt x="877" y="5792"/>
                </a:lnTo>
                <a:lnTo>
                  <a:pt x="1047" y="5524"/>
                </a:lnTo>
                <a:lnTo>
                  <a:pt x="1242" y="5281"/>
                </a:lnTo>
                <a:lnTo>
                  <a:pt x="1485" y="5062"/>
                </a:lnTo>
                <a:lnTo>
                  <a:pt x="1753" y="4892"/>
                </a:lnTo>
                <a:lnTo>
                  <a:pt x="2069" y="4746"/>
                </a:lnTo>
                <a:lnTo>
                  <a:pt x="2410" y="4624"/>
                </a:lnTo>
                <a:lnTo>
                  <a:pt x="2872" y="4527"/>
                </a:lnTo>
                <a:lnTo>
                  <a:pt x="3358" y="4478"/>
                </a:lnTo>
                <a:lnTo>
                  <a:pt x="3407" y="4502"/>
                </a:lnTo>
                <a:lnTo>
                  <a:pt x="3480" y="4502"/>
                </a:lnTo>
                <a:lnTo>
                  <a:pt x="3529" y="4478"/>
                </a:lnTo>
                <a:lnTo>
                  <a:pt x="3577" y="4454"/>
                </a:lnTo>
                <a:close/>
                <a:moveTo>
                  <a:pt x="3261" y="1"/>
                </a:moveTo>
                <a:lnTo>
                  <a:pt x="3066" y="25"/>
                </a:lnTo>
                <a:lnTo>
                  <a:pt x="2896" y="123"/>
                </a:lnTo>
                <a:lnTo>
                  <a:pt x="2823" y="171"/>
                </a:lnTo>
                <a:lnTo>
                  <a:pt x="2750" y="244"/>
                </a:lnTo>
                <a:lnTo>
                  <a:pt x="2531" y="317"/>
                </a:lnTo>
                <a:lnTo>
                  <a:pt x="2337" y="463"/>
                </a:lnTo>
                <a:lnTo>
                  <a:pt x="2142" y="609"/>
                </a:lnTo>
                <a:lnTo>
                  <a:pt x="1972" y="804"/>
                </a:lnTo>
                <a:lnTo>
                  <a:pt x="1826" y="1023"/>
                </a:lnTo>
                <a:lnTo>
                  <a:pt x="1704" y="1242"/>
                </a:lnTo>
                <a:lnTo>
                  <a:pt x="1631" y="1461"/>
                </a:lnTo>
                <a:lnTo>
                  <a:pt x="1582" y="1680"/>
                </a:lnTo>
                <a:lnTo>
                  <a:pt x="1558" y="1874"/>
                </a:lnTo>
                <a:lnTo>
                  <a:pt x="1582" y="2069"/>
                </a:lnTo>
                <a:lnTo>
                  <a:pt x="1582" y="2239"/>
                </a:lnTo>
                <a:lnTo>
                  <a:pt x="1631" y="2410"/>
                </a:lnTo>
                <a:lnTo>
                  <a:pt x="1680" y="2580"/>
                </a:lnTo>
                <a:lnTo>
                  <a:pt x="1728" y="2750"/>
                </a:lnTo>
                <a:lnTo>
                  <a:pt x="1826" y="2921"/>
                </a:lnTo>
                <a:lnTo>
                  <a:pt x="1899" y="3067"/>
                </a:lnTo>
                <a:lnTo>
                  <a:pt x="2020" y="3213"/>
                </a:lnTo>
                <a:lnTo>
                  <a:pt x="2142" y="3334"/>
                </a:lnTo>
                <a:lnTo>
                  <a:pt x="2264" y="3456"/>
                </a:lnTo>
                <a:lnTo>
                  <a:pt x="2410" y="3578"/>
                </a:lnTo>
                <a:lnTo>
                  <a:pt x="2556" y="3675"/>
                </a:lnTo>
                <a:lnTo>
                  <a:pt x="2701" y="3748"/>
                </a:lnTo>
                <a:lnTo>
                  <a:pt x="2872" y="3821"/>
                </a:lnTo>
                <a:lnTo>
                  <a:pt x="3066" y="3894"/>
                </a:lnTo>
                <a:lnTo>
                  <a:pt x="3310" y="3918"/>
                </a:lnTo>
                <a:lnTo>
                  <a:pt x="3261" y="4016"/>
                </a:lnTo>
                <a:lnTo>
                  <a:pt x="3237" y="4113"/>
                </a:lnTo>
                <a:lnTo>
                  <a:pt x="2750" y="4162"/>
                </a:lnTo>
                <a:lnTo>
                  <a:pt x="2361" y="4235"/>
                </a:lnTo>
                <a:lnTo>
                  <a:pt x="1996" y="4356"/>
                </a:lnTo>
                <a:lnTo>
                  <a:pt x="1655" y="4502"/>
                </a:lnTo>
                <a:lnTo>
                  <a:pt x="1339" y="4697"/>
                </a:lnTo>
                <a:lnTo>
                  <a:pt x="1071" y="4916"/>
                </a:lnTo>
                <a:lnTo>
                  <a:pt x="828" y="5184"/>
                </a:lnTo>
                <a:lnTo>
                  <a:pt x="609" y="5500"/>
                </a:lnTo>
                <a:lnTo>
                  <a:pt x="439" y="5865"/>
                </a:lnTo>
                <a:lnTo>
                  <a:pt x="341" y="6206"/>
                </a:lnTo>
                <a:lnTo>
                  <a:pt x="268" y="6571"/>
                </a:lnTo>
                <a:lnTo>
                  <a:pt x="220" y="6936"/>
                </a:lnTo>
                <a:lnTo>
                  <a:pt x="195" y="7301"/>
                </a:lnTo>
                <a:lnTo>
                  <a:pt x="171" y="7982"/>
                </a:lnTo>
                <a:lnTo>
                  <a:pt x="171" y="8347"/>
                </a:lnTo>
                <a:lnTo>
                  <a:pt x="195" y="8688"/>
                </a:lnTo>
                <a:lnTo>
                  <a:pt x="147" y="8712"/>
                </a:lnTo>
                <a:lnTo>
                  <a:pt x="98" y="8761"/>
                </a:lnTo>
                <a:lnTo>
                  <a:pt x="49" y="8809"/>
                </a:lnTo>
                <a:lnTo>
                  <a:pt x="25" y="8882"/>
                </a:lnTo>
                <a:lnTo>
                  <a:pt x="1" y="9004"/>
                </a:lnTo>
                <a:lnTo>
                  <a:pt x="49" y="9150"/>
                </a:lnTo>
                <a:lnTo>
                  <a:pt x="98" y="9223"/>
                </a:lnTo>
                <a:lnTo>
                  <a:pt x="147" y="9296"/>
                </a:lnTo>
                <a:lnTo>
                  <a:pt x="293" y="9418"/>
                </a:lnTo>
                <a:lnTo>
                  <a:pt x="463" y="9490"/>
                </a:lnTo>
                <a:lnTo>
                  <a:pt x="633" y="9515"/>
                </a:lnTo>
                <a:lnTo>
                  <a:pt x="828" y="9515"/>
                </a:lnTo>
                <a:lnTo>
                  <a:pt x="901" y="9466"/>
                </a:lnTo>
                <a:lnTo>
                  <a:pt x="974" y="9442"/>
                </a:lnTo>
                <a:lnTo>
                  <a:pt x="1120" y="9320"/>
                </a:lnTo>
                <a:lnTo>
                  <a:pt x="1193" y="9174"/>
                </a:lnTo>
                <a:lnTo>
                  <a:pt x="1266" y="9004"/>
                </a:lnTo>
                <a:lnTo>
                  <a:pt x="1290" y="8834"/>
                </a:lnTo>
                <a:lnTo>
                  <a:pt x="1266" y="8663"/>
                </a:lnTo>
                <a:lnTo>
                  <a:pt x="1217" y="8493"/>
                </a:lnTo>
                <a:lnTo>
                  <a:pt x="1266" y="8396"/>
                </a:lnTo>
                <a:lnTo>
                  <a:pt x="1290" y="8274"/>
                </a:lnTo>
                <a:lnTo>
                  <a:pt x="1315" y="8031"/>
                </a:lnTo>
                <a:lnTo>
                  <a:pt x="1412" y="7593"/>
                </a:lnTo>
                <a:lnTo>
                  <a:pt x="1534" y="7179"/>
                </a:lnTo>
                <a:lnTo>
                  <a:pt x="1631" y="6887"/>
                </a:lnTo>
                <a:lnTo>
                  <a:pt x="1582" y="7130"/>
                </a:lnTo>
                <a:lnTo>
                  <a:pt x="1534" y="7471"/>
                </a:lnTo>
                <a:lnTo>
                  <a:pt x="1509" y="7812"/>
                </a:lnTo>
                <a:lnTo>
                  <a:pt x="1436" y="9028"/>
                </a:lnTo>
                <a:lnTo>
                  <a:pt x="1363" y="10220"/>
                </a:lnTo>
                <a:lnTo>
                  <a:pt x="1315" y="11413"/>
                </a:lnTo>
                <a:lnTo>
                  <a:pt x="1290" y="12581"/>
                </a:lnTo>
                <a:lnTo>
                  <a:pt x="1266" y="13773"/>
                </a:lnTo>
                <a:lnTo>
                  <a:pt x="1217" y="14941"/>
                </a:lnTo>
                <a:lnTo>
                  <a:pt x="1217" y="14965"/>
                </a:lnTo>
                <a:lnTo>
                  <a:pt x="1120" y="15038"/>
                </a:lnTo>
                <a:lnTo>
                  <a:pt x="1023" y="15136"/>
                </a:lnTo>
                <a:lnTo>
                  <a:pt x="974" y="15233"/>
                </a:lnTo>
                <a:lnTo>
                  <a:pt x="925" y="15379"/>
                </a:lnTo>
                <a:lnTo>
                  <a:pt x="925" y="15501"/>
                </a:lnTo>
                <a:lnTo>
                  <a:pt x="925" y="15622"/>
                </a:lnTo>
                <a:lnTo>
                  <a:pt x="998" y="15720"/>
                </a:lnTo>
                <a:lnTo>
                  <a:pt x="1071" y="15841"/>
                </a:lnTo>
                <a:lnTo>
                  <a:pt x="1169" y="15890"/>
                </a:lnTo>
                <a:lnTo>
                  <a:pt x="1266" y="15939"/>
                </a:lnTo>
                <a:lnTo>
                  <a:pt x="1363" y="15963"/>
                </a:lnTo>
                <a:lnTo>
                  <a:pt x="1704" y="15963"/>
                </a:lnTo>
                <a:lnTo>
                  <a:pt x="1923" y="15890"/>
                </a:lnTo>
                <a:lnTo>
                  <a:pt x="2142" y="15793"/>
                </a:lnTo>
                <a:lnTo>
                  <a:pt x="2337" y="15671"/>
                </a:lnTo>
                <a:lnTo>
                  <a:pt x="2701" y="15452"/>
                </a:lnTo>
                <a:lnTo>
                  <a:pt x="2774" y="15428"/>
                </a:lnTo>
                <a:lnTo>
                  <a:pt x="2847" y="15403"/>
                </a:lnTo>
                <a:lnTo>
                  <a:pt x="2920" y="15330"/>
                </a:lnTo>
                <a:lnTo>
                  <a:pt x="2945" y="15233"/>
                </a:lnTo>
                <a:lnTo>
                  <a:pt x="3091" y="13870"/>
                </a:lnTo>
                <a:lnTo>
                  <a:pt x="3237" y="12508"/>
                </a:lnTo>
                <a:lnTo>
                  <a:pt x="3310" y="11802"/>
                </a:lnTo>
                <a:lnTo>
                  <a:pt x="3334" y="11461"/>
                </a:lnTo>
                <a:lnTo>
                  <a:pt x="3431" y="11096"/>
                </a:lnTo>
                <a:lnTo>
                  <a:pt x="3480" y="11194"/>
                </a:lnTo>
                <a:lnTo>
                  <a:pt x="3529" y="11315"/>
                </a:lnTo>
                <a:lnTo>
                  <a:pt x="3577" y="11559"/>
                </a:lnTo>
                <a:lnTo>
                  <a:pt x="3650" y="11997"/>
                </a:lnTo>
                <a:lnTo>
                  <a:pt x="3699" y="12508"/>
                </a:lnTo>
                <a:lnTo>
                  <a:pt x="3723" y="13043"/>
                </a:lnTo>
                <a:lnTo>
                  <a:pt x="3748" y="13359"/>
                </a:lnTo>
                <a:lnTo>
                  <a:pt x="3821" y="13651"/>
                </a:lnTo>
                <a:lnTo>
                  <a:pt x="3942" y="14260"/>
                </a:lnTo>
                <a:lnTo>
                  <a:pt x="4113" y="14844"/>
                </a:lnTo>
                <a:lnTo>
                  <a:pt x="4259" y="15428"/>
                </a:lnTo>
                <a:lnTo>
                  <a:pt x="4283" y="15501"/>
                </a:lnTo>
                <a:lnTo>
                  <a:pt x="4332" y="15525"/>
                </a:lnTo>
                <a:lnTo>
                  <a:pt x="4380" y="15598"/>
                </a:lnTo>
                <a:lnTo>
                  <a:pt x="4478" y="15671"/>
                </a:lnTo>
                <a:lnTo>
                  <a:pt x="4697" y="15793"/>
                </a:lnTo>
                <a:lnTo>
                  <a:pt x="4940" y="15866"/>
                </a:lnTo>
                <a:lnTo>
                  <a:pt x="5110" y="15914"/>
                </a:lnTo>
                <a:lnTo>
                  <a:pt x="5354" y="15963"/>
                </a:lnTo>
                <a:lnTo>
                  <a:pt x="5694" y="15963"/>
                </a:lnTo>
                <a:lnTo>
                  <a:pt x="5816" y="15914"/>
                </a:lnTo>
                <a:lnTo>
                  <a:pt x="5938" y="15866"/>
                </a:lnTo>
                <a:lnTo>
                  <a:pt x="6011" y="15793"/>
                </a:lnTo>
                <a:lnTo>
                  <a:pt x="6108" y="15671"/>
                </a:lnTo>
                <a:lnTo>
                  <a:pt x="6157" y="15525"/>
                </a:lnTo>
                <a:lnTo>
                  <a:pt x="6157" y="15379"/>
                </a:lnTo>
                <a:lnTo>
                  <a:pt x="6108" y="15209"/>
                </a:lnTo>
                <a:lnTo>
                  <a:pt x="6035" y="15087"/>
                </a:lnTo>
                <a:lnTo>
                  <a:pt x="5962" y="14965"/>
                </a:lnTo>
                <a:lnTo>
                  <a:pt x="5840" y="14868"/>
                </a:lnTo>
                <a:lnTo>
                  <a:pt x="5694" y="14819"/>
                </a:lnTo>
                <a:lnTo>
                  <a:pt x="5621" y="14333"/>
                </a:lnTo>
                <a:lnTo>
                  <a:pt x="5548" y="13822"/>
                </a:lnTo>
                <a:lnTo>
                  <a:pt x="5475" y="12824"/>
                </a:lnTo>
                <a:lnTo>
                  <a:pt x="5402" y="10853"/>
                </a:lnTo>
                <a:lnTo>
                  <a:pt x="5281" y="8542"/>
                </a:lnTo>
                <a:lnTo>
                  <a:pt x="5256" y="7836"/>
                </a:lnTo>
                <a:lnTo>
                  <a:pt x="5232" y="7106"/>
                </a:lnTo>
                <a:lnTo>
                  <a:pt x="5256" y="7033"/>
                </a:lnTo>
                <a:lnTo>
                  <a:pt x="5256" y="6984"/>
                </a:lnTo>
                <a:lnTo>
                  <a:pt x="5232" y="6936"/>
                </a:lnTo>
                <a:lnTo>
                  <a:pt x="5208" y="6887"/>
                </a:lnTo>
                <a:lnTo>
                  <a:pt x="5183" y="6619"/>
                </a:lnTo>
                <a:lnTo>
                  <a:pt x="5305" y="6863"/>
                </a:lnTo>
                <a:lnTo>
                  <a:pt x="5402" y="7130"/>
                </a:lnTo>
                <a:lnTo>
                  <a:pt x="5475" y="7398"/>
                </a:lnTo>
                <a:lnTo>
                  <a:pt x="5500" y="7666"/>
                </a:lnTo>
                <a:lnTo>
                  <a:pt x="5524" y="7958"/>
                </a:lnTo>
                <a:lnTo>
                  <a:pt x="5548" y="8250"/>
                </a:lnTo>
                <a:lnTo>
                  <a:pt x="5524" y="8785"/>
                </a:lnTo>
                <a:lnTo>
                  <a:pt x="5524" y="8834"/>
                </a:lnTo>
                <a:lnTo>
                  <a:pt x="5548" y="8907"/>
                </a:lnTo>
                <a:lnTo>
                  <a:pt x="5524" y="9004"/>
                </a:lnTo>
                <a:lnTo>
                  <a:pt x="5548" y="9126"/>
                </a:lnTo>
                <a:lnTo>
                  <a:pt x="5573" y="9247"/>
                </a:lnTo>
                <a:lnTo>
                  <a:pt x="5621" y="9345"/>
                </a:lnTo>
                <a:lnTo>
                  <a:pt x="5694" y="9418"/>
                </a:lnTo>
                <a:lnTo>
                  <a:pt x="5767" y="9466"/>
                </a:lnTo>
                <a:lnTo>
                  <a:pt x="5840" y="9515"/>
                </a:lnTo>
                <a:lnTo>
                  <a:pt x="5938" y="9539"/>
                </a:lnTo>
                <a:lnTo>
                  <a:pt x="6011" y="9563"/>
                </a:lnTo>
                <a:lnTo>
                  <a:pt x="6205" y="9563"/>
                </a:lnTo>
                <a:lnTo>
                  <a:pt x="6303" y="9515"/>
                </a:lnTo>
                <a:lnTo>
                  <a:pt x="6424" y="9442"/>
                </a:lnTo>
                <a:lnTo>
                  <a:pt x="6546" y="9320"/>
                </a:lnTo>
                <a:lnTo>
                  <a:pt x="6619" y="9199"/>
                </a:lnTo>
                <a:lnTo>
                  <a:pt x="6668" y="9053"/>
                </a:lnTo>
                <a:lnTo>
                  <a:pt x="6668" y="8907"/>
                </a:lnTo>
                <a:lnTo>
                  <a:pt x="6643" y="8785"/>
                </a:lnTo>
                <a:lnTo>
                  <a:pt x="6643" y="8736"/>
                </a:lnTo>
                <a:lnTo>
                  <a:pt x="6692" y="8420"/>
                </a:lnTo>
                <a:lnTo>
                  <a:pt x="6716" y="8079"/>
                </a:lnTo>
                <a:lnTo>
                  <a:pt x="6741" y="7739"/>
                </a:lnTo>
                <a:lnTo>
                  <a:pt x="6716" y="7398"/>
                </a:lnTo>
                <a:lnTo>
                  <a:pt x="6692" y="7057"/>
                </a:lnTo>
                <a:lnTo>
                  <a:pt x="6643" y="6717"/>
                </a:lnTo>
                <a:lnTo>
                  <a:pt x="6570" y="6400"/>
                </a:lnTo>
                <a:lnTo>
                  <a:pt x="6473" y="6060"/>
                </a:lnTo>
                <a:lnTo>
                  <a:pt x="6473" y="6011"/>
                </a:lnTo>
                <a:lnTo>
                  <a:pt x="6424" y="5962"/>
                </a:lnTo>
                <a:lnTo>
                  <a:pt x="6230" y="5500"/>
                </a:lnTo>
                <a:lnTo>
                  <a:pt x="6132" y="5257"/>
                </a:lnTo>
                <a:lnTo>
                  <a:pt x="5986" y="5038"/>
                </a:lnTo>
                <a:lnTo>
                  <a:pt x="5889" y="4916"/>
                </a:lnTo>
                <a:lnTo>
                  <a:pt x="5792" y="4770"/>
                </a:lnTo>
                <a:lnTo>
                  <a:pt x="5670" y="4673"/>
                </a:lnTo>
                <a:lnTo>
                  <a:pt x="5548" y="4551"/>
                </a:lnTo>
                <a:lnTo>
                  <a:pt x="5256" y="4381"/>
                </a:lnTo>
                <a:lnTo>
                  <a:pt x="4964" y="4259"/>
                </a:lnTo>
                <a:lnTo>
                  <a:pt x="4648" y="4162"/>
                </a:lnTo>
                <a:lnTo>
                  <a:pt x="4332" y="4113"/>
                </a:lnTo>
                <a:lnTo>
                  <a:pt x="3991" y="4089"/>
                </a:lnTo>
                <a:lnTo>
                  <a:pt x="3650" y="4089"/>
                </a:lnTo>
                <a:lnTo>
                  <a:pt x="3650" y="4064"/>
                </a:lnTo>
                <a:lnTo>
                  <a:pt x="3650" y="3918"/>
                </a:lnTo>
                <a:lnTo>
                  <a:pt x="3821" y="3870"/>
                </a:lnTo>
                <a:lnTo>
                  <a:pt x="3991" y="3797"/>
                </a:lnTo>
                <a:lnTo>
                  <a:pt x="4161" y="3724"/>
                </a:lnTo>
                <a:lnTo>
                  <a:pt x="4332" y="3626"/>
                </a:lnTo>
                <a:lnTo>
                  <a:pt x="4478" y="3505"/>
                </a:lnTo>
                <a:lnTo>
                  <a:pt x="4624" y="3359"/>
                </a:lnTo>
                <a:lnTo>
                  <a:pt x="4770" y="3237"/>
                </a:lnTo>
                <a:lnTo>
                  <a:pt x="4891" y="3067"/>
                </a:lnTo>
                <a:lnTo>
                  <a:pt x="4989" y="2896"/>
                </a:lnTo>
                <a:lnTo>
                  <a:pt x="5086" y="2726"/>
                </a:lnTo>
                <a:lnTo>
                  <a:pt x="5159" y="2556"/>
                </a:lnTo>
                <a:lnTo>
                  <a:pt x="5232" y="2385"/>
                </a:lnTo>
                <a:lnTo>
                  <a:pt x="5281" y="2191"/>
                </a:lnTo>
                <a:lnTo>
                  <a:pt x="5305" y="2020"/>
                </a:lnTo>
                <a:lnTo>
                  <a:pt x="5305" y="1826"/>
                </a:lnTo>
                <a:lnTo>
                  <a:pt x="5281" y="1655"/>
                </a:lnTo>
                <a:lnTo>
                  <a:pt x="5232" y="1436"/>
                </a:lnTo>
                <a:lnTo>
                  <a:pt x="5135" y="1218"/>
                </a:lnTo>
                <a:lnTo>
                  <a:pt x="5037" y="1023"/>
                </a:lnTo>
                <a:lnTo>
                  <a:pt x="4916" y="853"/>
                </a:lnTo>
                <a:lnTo>
                  <a:pt x="4770" y="682"/>
                </a:lnTo>
                <a:lnTo>
                  <a:pt x="4599" y="512"/>
                </a:lnTo>
                <a:lnTo>
                  <a:pt x="4429" y="366"/>
                </a:lnTo>
                <a:lnTo>
                  <a:pt x="4234" y="244"/>
                </a:lnTo>
                <a:lnTo>
                  <a:pt x="4088" y="171"/>
                </a:lnTo>
                <a:lnTo>
                  <a:pt x="3894" y="98"/>
                </a:lnTo>
                <a:lnTo>
                  <a:pt x="3699" y="25"/>
                </a:lnTo>
                <a:lnTo>
                  <a:pt x="3480" y="1"/>
                </a:lnTo>
                <a:close/>
              </a:path>
            </a:pathLst>
          </a:custGeom>
          <a:blipFill>
            <a:blip r:embed="rId14">
              <a:alphaModFix amt="59000"/>
            </a:blip>
            <a:tile tx="0" ty="0" sx="100000" sy="100000" flip="none" algn="tl"/>
          </a:blipFill>
          <a:ln>
            <a:noFill/>
          </a:ln>
          <a:effectLst>
            <a:outerShdw blurRad="50800" dist="63500" dir="5400000" algn="ctr" rotWithShape="0">
              <a:schemeClr val="accent5">
                <a:alpha val="26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5908057"/>
      </p:ext>
    </p:extLst>
  </p:cSld>
  <p:clrMapOvr>
    <a:masterClrMapping/>
  </p:clrMapOvr>
  <mc:AlternateContent xmlns:mc="http://schemas.openxmlformats.org/markup-compatibility/2006" xmlns:p14="http://schemas.microsoft.com/office/powerpoint/2010/main">
    <mc:Choice Requires="p14">
      <p:transition spd="slow" p14:dur="2000" advTm="19486"/>
    </mc:Choice>
    <mc:Fallback xmlns="" xmlns:a16="http://schemas.microsoft.com/office/drawing/2014/main" xmlns:dgm="http://schemas.openxmlformats.org/drawingml/2006/diagram">
      <p:transition spd="slow" advTm="1948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Breitbild</PresentationFormat>
  <Paragraphs>39</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 Theme</vt:lpstr>
      <vt:lpstr>La compétence plurilingue et pluriculturelle dans le Volume complémentaire du  Cadre Européen Commun de Référence pour les Langues : La compétence pluriculturelle  en un coup d’œil</vt:lpstr>
      <vt:lpstr>Compétence pluriculturelle et compétence plurilingue</vt:lpstr>
      <vt:lpstr>Compétence pluriculturelle</vt:lpstr>
      <vt:lpstr>Compétences plurilingues et pluriculturelles dans le Volume complémentaire du CECR</vt:lpstr>
      <vt:lpstr>Compétence plurilingue et pluriculturelle dans le Volume complémentaire du CECR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interaction in the Companion Volume to the Common European Framework of Reference for Languages</dc:title>
  <dc:creator>j zd</dc:creator>
  <cp:keywords>, docId:FF001BE25B0009962A239E4F86044AA4</cp:keywords>
  <cp:lastModifiedBy>Johann Fischer</cp:lastModifiedBy>
  <cp:revision>67</cp:revision>
  <dcterms:created xsi:type="dcterms:W3CDTF">2020-11-17T08:10:11Z</dcterms:created>
  <dcterms:modified xsi:type="dcterms:W3CDTF">2025-02-07T14:41:49Z</dcterms:modified>
</cp:coreProperties>
</file>