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73" r:id="rId3"/>
    <p:sldId id="274" r:id="rId4"/>
    <p:sldId id="275" r:id="rId5"/>
    <p:sldId id="257" r:id="rId6"/>
    <p:sldId id="258" r:id="rId7"/>
    <p:sldId id="266" r:id="rId8"/>
    <p:sldId id="262" r:id="rId9"/>
    <p:sldId id="263" r:id="rId10"/>
    <p:sldId id="270" r:id="rId11"/>
    <p:sldId id="271" r:id="rId12"/>
    <p:sldId id="272" r:id="rId13"/>
    <p:sldId id="268" r:id="rId14"/>
    <p:sldId id="276" r:id="rId15"/>
    <p:sldId id="264" r:id="rId16"/>
    <p:sldId id="265" r:id="rId17"/>
    <p:sldId id="267" r:id="rId18"/>
    <p:sldId id="261" r:id="rId19"/>
    <p:sldId id="269"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99653337-08DE-4521-B3CD-1918C666C449}">
          <p14:sldIdLst>
            <p14:sldId id="256"/>
          </p14:sldIdLst>
        </p14:section>
        <p14:section name="Sekcja bez tytułu" id="{07053234-3A9B-455C-9734-C94167A8C792}">
          <p14:sldIdLst>
            <p14:sldId id="273"/>
            <p14:sldId id="274"/>
            <p14:sldId id="275"/>
            <p14:sldId id="257"/>
            <p14:sldId id="258"/>
            <p14:sldId id="266"/>
            <p14:sldId id="262"/>
            <p14:sldId id="263"/>
            <p14:sldId id="270"/>
            <p14:sldId id="271"/>
            <p14:sldId id="272"/>
            <p14:sldId id="268"/>
            <p14:sldId id="276"/>
            <p14:sldId id="264"/>
            <p14:sldId id="265"/>
            <p14:sldId id="267"/>
            <p14:sldId id="261"/>
            <p14:sldId id="26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4BE23B-EA10-C84D-6726-A6B3F765DA32}" name="Marisa Cavalli" initials="MRC" userId="Marisa Cavalli"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95652" autoAdjust="0"/>
  </p:normalViewPr>
  <p:slideViewPr>
    <p:cSldViewPr snapToGrid="0">
      <p:cViewPr varScale="1">
        <p:scale>
          <a:sx n="59" d="100"/>
          <a:sy n="59" d="100"/>
        </p:scale>
        <p:origin x="36" y="28"/>
      </p:cViewPr>
      <p:guideLst/>
    </p:cSldViewPr>
  </p:slideViewPr>
  <p:outlineViewPr>
    <p:cViewPr>
      <p:scale>
        <a:sx n="33" d="100"/>
        <a:sy n="33" d="100"/>
      </p:scale>
      <p:origin x="0" y="-1446"/>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10096F-7502-41DF-9273-32135F96430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2417F81F-E7F3-4D23-B626-FFA43D257185}">
      <dgm:prSet phldrT="[Text]" custT="1"/>
      <dgm:spPr/>
      <dgm:t>
        <a:bodyPr/>
        <a:lstStyle/>
        <a:p>
          <a:r>
            <a:rPr lang="fr-FR" sz="1400" noProof="0" dirty="0"/>
            <a:t>Description de la langue</a:t>
          </a:r>
        </a:p>
      </dgm:t>
    </dgm:pt>
    <dgm:pt modelId="{7EA5AB5D-585D-4D8A-9E29-95F49FC92958}" type="parTrans" cxnId="{47955250-AAD3-465E-BB17-1621CABA2313}">
      <dgm:prSet/>
      <dgm:spPr/>
      <dgm:t>
        <a:bodyPr/>
        <a:lstStyle/>
        <a:p>
          <a:endParaRPr lang="en-GB"/>
        </a:p>
      </dgm:t>
    </dgm:pt>
    <dgm:pt modelId="{E4B9DDAC-586A-446A-A8B1-5AD3000E2888}" type="sibTrans" cxnId="{47955250-AAD3-465E-BB17-1621CABA2313}">
      <dgm:prSet/>
      <dgm:spPr/>
      <dgm:t>
        <a:bodyPr/>
        <a:lstStyle/>
        <a:p>
          <a:endParaRPr lang="en-GB"/>
        </a:p>
      </dgm:t>
    </dgm:pt>
    <dgm:pt modelId="{4F6BDB87-0D82-4653-987B-057AB14A1B7E}">
      <dgm:prSet phldrT="[Text]" custT="1"/>
      <dgm:spPr/>
      <dgm:t>
        <a:bodyPr/>
        <a:lstStyle/>
        <a:p>
          <a:r>
            <a:rPr lang="fr-FR" sz="1400" noProof="0" dirty="0"/>
            <a:t>Utilisation</a:t>
          </a:r>
        </a:p>
      </dgm:t>
    </dgm:pt>
    <dgm:pt modelId="{AB65ACD9-7A6B-4808-84F4-8324011232C7}" type="parTrans" cxnId="{4C4255D9-B7DB-4E73-9759-1C71670606DF}">
      <dgm:prSet/>
      <dgm:spPr/>
      <dgm:t>
        <a:bodyPr/>
        <a:lstStyle/>
        <a:p>
          <a:endParaRPr lang="en-GB"/>
        </a:p>
      </dgm:t>
    </dgm:pt>
    <dgm:pt modelId="{33C47AC4-A7C2-41B4-A487-D7DBB83B1160}" type="sibTrans" cxnId="{4C4255D9-B7DB-4E73-9759-1C71670606DF}">
      <dgm:prSet/>
      <dgm:spPr/>
      <dgm:t>
        <a:bodyPr/>
        <a:lstStyle/>
        <a:p>
          <a:endParaRPr lang="en-GB"/>
        </a:p>
      </dgm:t>
    </dgm:pt>
    <dgm:pt modelId="{A38D5E5E-313F-4C60-9F6A-4C1503FBBBAF}">
      <dgm:prSet phldrT="[Text]" custT="1"/>
      <dgm:spPr/>
      <dgm:t>
        <a:bodyPr/>
        <a:lstStyle/>
        <a:p>
          <a:r>
            <a:rPr lang="fr-FR" sz="1400" noProof="0" dirty="0"/>
            <a:t>A1-A2</a:t>
          </a:r>
        </a:p>
      </dgm:t>
    </dgm:pt>
    <dgm:pt modelId="{E0C12C6E-90FC-4B25-963C-764B631B8768}" type="parTrans" cxnId="{FDAB3D55-34BF-4B09-8958-CAE42D5BA155}">
      <dgm:prSet/>
      <dgm:spPr/>
      <dgm:t>
        <a:bodyPr/>
        <a:lstStyle/>
        <a:p>
          <a:endParaRPr lang="en-GB"/>
        </a:p>
      </dgm:t>
    </dgm:pt>
    <dgm:pt modelId="{6DF654FD-3CD8-4C33-B10F-2131EF746514}" type="sibTrans" cxnId="{FDAB3D55-34BF-4B09-8958-CAE42D5BA155}">
      <dgm:prSet/>
      <dgm:spPr/>
      <dgm:t>
        <a:bodyPr/>
        <a:lstStyle/>
        <a:p>
          <a:endParaRPr lang="en-GB"/>
        </a:p>
      </dgm:t>
    </dgm:pt>
    <dgm:pt modelId="{3DD7FFB4-679A-429E-8AF0-6D00C7F93CE0}">
      <dgm:prSet phldrT="[Text]" custT="1"/>
      <dgm:spPr/>
      <dgm:t>
        <a:bodyPr/>
        <a:lstStyle/>
        <a:p>
          <a:r>
            <a:rPr lang="fr-FR" sz="1400" noProof="0" dirty="0"/>
            <a:t>Objectifs</a:t>
          </a:r>
        </a:p>
      </dgm:t>
    </dgm:pt>
    <dgm:pt modelId="{941696EC-05BF-4EBD-B162-269A7C87636B}" type="parTrans" cxnId="{6AF072B2-DAF6-4A40-9DE6-850522B0AECD}">
      <dgm:prSet/>
      <dgm:spPr/>
      <dgm:t>
        <a:bodyPr/>
        <a:lstStyle/>
        <a:p>
          <a:endParaRPr lang="en-GB"/>
        </a:p>
      </dgm:t>
    </dgm:pt>
    <dgm:pt modelId="{3BD9C092-DF66-4F18-A80E-7C1CDC915EB3}" type="sibTrans" cxnId="{6AF072B2-DAF6-4A40-9DE6-850522B0AECD}">
      <dgm:prSet/>
      <dgm:spPr/>
      <dgm:t>
        <a:bodyPr/>
        <a:lstStyle/>
        <a:p>
          <a:endParaRPr lang="en-GB"/>
        </a:p>
      </dgm:t>
    </dgm:pt>
    <dgm:pt modelId="{DB46B5EC-5BCF-4AF6-BEEB-D610C01247CA}">
      <dgm:prSet phldrT="[Text]" custT="1"/>
      <dgm:spPr/>
      <dgm:t>
        <a:bodyPr/>
        <a:lstStyle/>
        <a:p>
          <a:r>
            <a:rPr lang="fr-FR" sz="1400" noProof="0" dirty="0"/>
            <a:t>Qualité</a:t>
          </a:r>
        </a:p>
      </dgm:t>
    </dgm:pt>
    <dgm:pt modelId="{84BE642C-4251-4ABF-9A49-45CCE11F0451}" type="parTrans" cxnId="{96FB7B62-CE25-435E-B622-5E68792307A9}">
      <dgm:prSet/>
      <dgm:spPr/>
      <dgm:t>
        <a:bodyPr/>
        <a:lstStyle/>
        <a:p>
          <a:endParaRPr lang="en-GB"/>
        </a:p>
      </dgm:t>
    </dgm:pt>
    <dgm:pt modelId="{B6E0C239-C945-4AEA-BB25-B997779F9DD6}" type="sibTrans" cxnId="{96FB7B62-CE25-435E-B622-5E68792307A9}">
      <dgm:prSet/>
      <dgm:spPr/>
      <dgm:t>
        <a:bodyPr/>
        <a:lstStyle/>
        <a:p>
          <a:endParaRPr lang="en-GB"/>
        </a:p>
      </dgm:t>
    </dgm:pt>
    <dgm:pt modelId="{580C829E-EE2C-46CF-A580-CE025FC76E6A}">
      <dgm:prSet phldrT="[Text]" custT="1"/>
      <dgm:spPr/>
      <dgm:t>
        <a:bodyPr/>
        <a:lstStyle/>
        <a:p>
          <a:r>
            <a:rPr lang="fr-FR" sz="1400" noProof="0" dirty="0"/>
            <a:t>Comparabilité</a:t>
          </a:r>
        </a:p>
      </dgm:t>
    </dgm:pt>
    <dgm:pt modelId="{B881A715-F804-4B1F-8C0D-621919CF2224}" type="parTrans" cxnId="{8C80AEA3-AEF9-4CB7-AE8D-D24191B6F485}">
      <dgm:prSet/>
      <dgm:spPr/>
      <dgm:t>
        <a:bodyPr/>
        <a:lstStyle/>
        <a:p>
          <a:endParaRPr lang="en-GB"/>
        </a:p>
      </dgm:t>
    </dgm:pt>
    <dgm:pt modelId="{EC45BE51-B92A-4818-AB8D-261B895B81BB}" type="sibTrans" cxnId="{8C80AEA3-AEF9-4CB7-AE8D-D24191B6F485}">
      <dgm:prSet/>
      <dgm:spPr/>
      <dgm:t>
        <a:bodyPr/>
        <a:lstStyle/>
        <a:p>
          <a:endParaRPr lang="en-GB"/>
        </a:p>
      </dgm:t>
    </dgm:pt>
    <dgm:pt modelId="{C286F2BA-82DA-417B-8E0F-B81762CD0662}">
      <dgm:prSet phldrT="[Text]" custT="1"/>
      <dgm:spPr/>
      <dgm:t>
        <a:bodyPr/>
        <a:lstStyle/>
        <a:p>
          <a:r>
            <a:rPr lang="fr-FR" sz="1400" noProof="0" dirty="0"/>
            <a:t>Niveaux de référence communs</a:t>
          </a:r>
        </a:p>
      </dgm:t>
    </dgm:pt>
    <dgm:pt modelId="{878E5DEC-F230-4D31-8F8B-FAFD9AE3BF71}" type="sibTrans" cxnId="{97DAFF90-D107-46DC-B9C8-564064C9D38C}">
      <dgm:prSet/>
      <dgm:spPr/>
      <dgm:t>
        <a:bodyPr/>
        <a:lstStyle/>
        <a:p>
          <a:endParaRPr lang="en-GB"/>
        </a:p>
      </dgm:t>
    </dgm:pt>
    <dgm:pt modelId="{78CED21F-74E0-4AD2-A745-B8392CC0971D}" type="parTrans" cxnId="{97DAFF90-D107-46DC-B9C8-564064C9D38C}">
      <dgm:prSet/>
      <dgm:spPr/>
      <dgm:t>
        <a:bodyPr/>
        <a:lstStyle/>
        <a:p>
          <a:endParaRPr lang="en-GB"/>
        </a:p>
      </dgm:t>
    </dgm:pt>
    <dgm:pt modelId="{CCE2F64C-5BAD-408C-943D-28E54E598D39}">
      <dgm:prSet phldrT="[Text]" custT="1"/>
      <dgm:spPr/>
      <dgm:t>
        <a:bodyPr/>
        <a:lstStyle/>
        <a:p>
          <a:r>
            <a:rPr lang="fr-FR" sz="1400" noProof="0" dirty="0"/>
            <a:t>Compétences</a:t>
          </a:r>
        </a:p>
      </dgm:t>
    </dgm:pt>
    <dgm:pt modelId="{195F57CB-47F3-4283-8075-0CC0A1D8D634}" type="sibTrans" cxnId="{5D564D72-615F-4C19-A8BB-784D0EDC5E04}">
      <dgm:prSet/>
      <dgm:spPr/>
      <dgm:t>
        <a:bodyPr/>
        <a:lstStyle/>
        <a:p>
          <a:endParaRPr lang="en-GB"/>
        </a:p>
      </dgm:t>
    </dgm:pt>
    <dgm:pt modelId="{A1311F5E-AD41-4E35-9648-9CE99F6CEA4D}" type="parTrans" cxnId="{5D564D72-615F-4C19-A8BB-784D0EDC5E04}">
      <dgm:prSet/>
      <dgm:spPr/>
      <dgm:t>
        <a:bodyPr/>
        <a:lstStyle/>
        <a:p>
          <a:endParaRPr lang="en-GB"/>
        </a:p>
      </dgm:t>
    </dgm:pt>
    <dgm:pt modelId="{28DEA88D-66F2-4F19-B1CB-120EF34BC7DB}">
      <dgm:prSet phldrT="[Text]" custT="1"/>
      <dgm:spPr/>
      <dgm:t>
        <a:bodyPr/>
        <a:lstStyle/>
        <a:p>
          <a:r>
            <a:rPr lang="fr-FR" sz="1400" noProof="0" dirty="0"/>
            <a:t>Stratégies</a:t>
          </a:r>
        </a:p>
      </dgm:t>
    </dgm:pt>
    <dgm:pt modelId="{3DD4F487-B763-4697-992D-70210598869E}" type="parTrans" cxnId="{FD5E29B8-A948-41AA-9B39-3ABD77A6B53D}">
      <dgm:prSet/>
      <dgm:spPr/>
      <dgm:t>
        <a:bodyPr/>
        <a:lstStyle/>
        <a:p>
          <a:endParaRPr lang="en-GB"/>
        </a:p>
      </dgm:t>
    </dgm:pt>
    <dgm:pt modelId="{4C8DA9AA-C21B-4152-96E8-1BC36A44C91D}" type="sibTrans" cxnId="{FD5E29B8-A948-41AA-9B39-3ABD77A6B53D}">
      <dgm:prSet/>
      <dgm:spPr/>
      <dgm:t>
        <a:bodyPr/>
        <a:lstStyle/>
        <a:p>
          <a:endParaRPr lang="en-GB"/>
        </a:p>
      </dgm:t>
    </dgm:pt>
    <dgm:pt modelId="{DDE40AA3-525B-4F5A-B444-D193D5600395}">
      <dgm:prSet phldrT="[Text]" custT="1"/>
      <dgm:spPr/>
      <dgm:t>
        <a:bodyPr/>
        <a:lstStyle/>
        <a:p>
          <a:r>
            <a:rPr lang="fr-FR" sz="1400" noProof="0" dirty="0"/>
            <a:t>B1-B2</a:t>
          </a:r>
        </a:p>
      </dgm:t>
    </dgm:pt>
    <dgm:pt modelId="{4D9C56C1-1BE4-45A6-AB80-25E3837BB849}" type="parTrans" cxnId="{11FE6A93-C7A0-4366-A391-9754FB7F1813}">
      <dgm:prSet/>
      <dgm:spPr/>
      <dgm:t>
        <a:bodyPr/>
        <a:lstStyle/>
        <a:p>
          <a:endParaRPr lang="en-GB"/>
        </a:p>
      </dgm:t>
    </dgm:pt>
    <dgm:pt modelId="{3EFE4BBB-D25C-4022-A791-5DFD06725927}" type="sibTrans" cxnId="{11FE6A93-C7A0-4366-A391-9754FB7F1813}">
      <dgm:prSet/>
      <dgm:spPr/>
      <dgm:t>
        <a:bodyPr/>
        <a:lstStyle/>
        <a:p>
          <a:endParaRPr lang="en-GB"/>
        </a:p>
      </dgm:t>
    </dgm:pt>
    <dgm:pt modelId="{AC7F4328-5F16-41B2-B617-2432FB5A9B12}">
      <dgm:prSet phldrT="[Text]" custT="1"/>
      <dgm:spPr/>
      <dgm:t>
        <a:bodyPr/>
        <a:lstStyle/>
        <a:p>
          <a:r>
            <a:rPr lang="fr-FR" sz="1400" noProof="0" dirty="0"/>
            <a:t>C1-C2</a:t>
          </a:r>
        </a:p>
      </dgm:t>
    </dgm:pt>
    <dgm:pt modelId="{FB36C70E-F0C4-479B-B6DE-0FEA934107DF}" type="parTrans" cxnId="{39C40905-B0BF-4D08-8199-A4C7E57E1F9D}">
      <dgm:prSet/>
      <dgm:spPr/>
      <dgm:t>
        <a:bodyPr/>
        <a:lstStyle/>
        <a:p>
          <a:endParaRPr lang="en-GB"/>
        </a:p>
      </dgm:t>
    </dgm:pt>
    <dgm:pt modelId="{634C1885-26A1-4F51-87CB-92E7D3A57EB8}" type="sibTrans" cxnId="{39C40905-B0BF-4D08-8199-A4C7E57E1F9D}">
      <dgm:prSet/>
      <dgm:spPr/>
      <dgm:t>
        <a:bodyPr/>
        <a:lstStyle/>
        <a:p>
          <a:endParaRPr lang="en-GB"/>
        </a:p>
      </dgm:t>
    </dgm:pt>
    <dgm:pt modelId="{6FA54D82-C216-427F-874A-A8B897D98A08}">
      <dgm:prSet phldrT="[Text]" custT="1"/>
      <dgm:spPr/>
      <dgm:t>
        <a:bodyPr/>
        <a:lstStyle/>
        <a:p>
          <a:r>
            <a:rPr lang="fr-FR" sz="1400" noProof="0" dirty="0"/>
            <a:t>Éducation plurilingue et pluriculturelle</a:t>
          </a:r>
        </a:p>
      </dgm:t>
    </dgm:pt>
    <dgm:pt modelId="{75F532F3-55AF-4ECF-8009-C6A7D3B938F6}" type="parTrans" cxnId="{E27AF299-61A8-46E3-8015-59814B254840}">
      <dgm:prSet/>
      <dgm:spPr/>
      <dgm:t>
        <a:bodyPr/>
        <a:lstStyle/>
        <a:p>
          <a:endParaRPr lang="en-GB"/>
        </a:p>
      </dgm:t>
    </dgm:pt>
    <dgm:pt modelId="{EA114EE8-137B-4900-9391-008C6269CE02}" type="sibTrans" cxnId="{E27AF299-61A8-46E3-8015-59814B254840}">
      <dgm:prSet/>
      <dgm:spPr/>
      <dgm:t>
        <a:bodyPr/>
        <a:lstStyle/>
        <a:p>
          <a:endParaRPr lang="en-GB"/>
        </a:p>
      </dgm:t>
    </dgm:pt>
    <dgm:pt modelId="{4BC36766-D08C-4485-AB00-94212A42F475}" type="pres">
      <dgm:prSet presAssocID="{A510096F-7502-41DF-9273-32135F964300}" presName="linearFlow" presStyleCnt="0">
        <dgm:presLayoutVars>
          <dgm:dir/>
          <dgm:animLvl val="lvl"/>
          <dgm:resizeHandles val="exact"/>
        </dgm:presLayoutVars>
      </dgm:prSet>
      <dgm:spPr/>
    </dgm:pt>
    <dgm:pt modelId="{DF07AFB3-AD4A-4734-BC45-B06005D3D2F6}" type="pres">
      <dgm:prSet presAssocID="{2417F81F-E7F3-4D23-B626-FFA43D257185}" presName="composite" presStyleCnt="0"/>
      <dgm:spPr/>
    </dgm:pt>
    <dgm:pt modelId="{7FF6B8DB-C123-47D9-9AF5-B7569F24F451}" type="pres">
      <dgm:prSet presAssocID="{2417F81F-E7F3-4D23-B626-FFA43D257185}" presName="parentText" presStyleLbl="alignNode1" presStyleIdx="0" presStyleCnt="3">
        <dgm:presLayoutVars>
          <dgm:chMax val="1"/>
          <dgm:bulletEnabled val="1"/>
        </dgm:presLayoutVars>
      </dgm:prSet>
      <dgm:spPr/>
    </dgm:pt>
    <dgm:pt modelId="{3857DE8E-838E-4519-B807-A377D6182B5D}" type="pres">
      <dgm:prSet presAssocID="{2417F81F-E7F3-4D23-B626-FFA43D257185}" presName="descendantText" presStyleLbl="alignAcc1" presStyleIdx="0" presStyleCnt="3">
        <dgm:presLayoutVars>
          <dgm:bulletEnabled val="1"/>
        </dgm:presLayoutVars>
      </dgm:prSet>
      <dgm:spPr/>
    </dgm:pt>
    <dgm:pt modelId="{44F3C2DC-FDDA-4113-91E8-FE8772363445}" type="pres">
      <dgm:prSet presAssocID="{E4B9DDAC-586A-446A-A8B1-5AD3000E2888}" presName="sp" presStyleCnt="0"/>
      <dgm:spPr/>
    </dgm:pt>
    <dgm:pt modelId="{CD316B45-0F8A-4E4D-92D4-2E6FBAA1AAC0}" type="pres">
      <dgm:prSet presAssocID="{C286F2BA-82DA-417B-8E0F-B81762CD0662}" presName="composite" presStyleCnt="0"/>
      <dgm:spPr/>
    </dgm:pt>
    <dgm:pt modelId="{BAE151D3-C706-4221-9142-6CF19CE44A3A}" type="pres">
      <dgm:prSet presAssocID="{C286F2BA-82DA-417B-8E0F-B81762CD0662}" presName="parentText" presStyleLbl="alignNode1" presStyleIdx="1" presStyleCnt="3">
        <dgm:presLayoutVars>
          <dgm:chMax val="1"/>
          <dgm:bulletEnabled val="1"/>
        </dgm:presLayoutVars>
      </dgm:prSet>
      <dgm:spPr/>
    </dgm:pt>
    <dgm:pt modelId="{A97C4B3D-226C-4E4C-8D16-C02F1C41625B}" type="pres">
      <dgm:prSet presAssocID="{C286F2BA-82DA-417B-8E0F-B81762CD0662}" presName="descendantText" presStyleLbl="alignAcc1" presStyleIdx="1" presStyleCnt="3">
        <dgm:presLayoutVars>
          <dgm:bulletEnabled val="1"/>
        </dgm:presLayoutVars>
      </dgm:prSet>
      <dgm:spPr/>
    </dgm:pt>
    <dgm:pt modelId="{ADE68BC0-544F-470E-A676-A1F732265A7D}" type="pres">
      <dgm:prSet presAssocID="{878E5DEC-F230-4D31-8F8B-FAFD9AE3BF71}" presName="sp" presStyleCnt="0"/>
      <dgm:spPr/>
    </dgm:pt>
    <dgm:pt modelId="{EC9F6CF9-9CA7-4220-A916-BB978A8360EB}" type="pres">
      <dgm:prSet presAssocID="{3DD7FFB4-679A-429E-8AF0-6D00C7F93CE0}" presName="composite" presStyleCnt="0"/>
      <dgm:spPr/>
    </dgm:pt>
    <dgm:pt modelId="{D6130797-E631-4443-9D45-EB8AB2941F25}" type="pres">
      <dgm:prSet presAssocID="{3DD7FFB4-679A-429E-8AF0-6D00C7F93CE0}" presName="parentText" presStyleLbl="alignNode1" presStyleIdx="2" presStyleCnt="3">
        <dgm:presLayoutVars>
          <dgm:chMax val="1"/>
          <dgm:bulletEnabled val="1"/>
        </dgm:presLayoutVars>
      </dgm:prSet>
      <dgm:spPr/>
    </dgm:pt>
    <dgm:pt modelId="{E61EAF86-9209-4026-8DC3-398EE94C6E85}" type="pres">
      <dgm:prSet presAssocID="{3DD7FFB4-679A-429E-8AF0-6D00C7F93CE0}" presName="descendantText" presStyleLbl="alignAcc1" presStyleIdx="2" presStyleCnt="3">
        <dgm:presLayoutVars>
          <dgm:bulletEnabled val="1"/>
        </dgm:presLayoutVars>
      </dgm:prSet>
      <dgm:spPr/>
    </dgm:pt>
  </dgm:ptLst>
  <dgm:cxnLst>
    <dgm:cxn modelId="{39C40905-B0BF-4D08-8199-A4C7E57E1F9D}" srcId="{C286F2BA-82DA-417B-8E0F-B81762CD0662}" destId="{AC7F4328-5F16-41B2-B617-2432FB5A9B12}" srcOrd="2" destOrd="0" parTransId="{FB36C70E-F0C4-479B-B6DE-0FEA934107DF}" sibTransId="{634C1885-26A1-4F51-87CB-92E7D3A57EB8}"/>
    <dgm:cxn modelId="{EAB72E09-9989-4518-8793-A6EAB446C0E9}" type="presOf" srcId="{CCE2F64C-5BAD-408C-943D-28E54E598D39}" destId="{3857DE8E-838E-4519-B807-A377D6182B5D}" srcOrd="0" destOrd="0" presId="urn:microsoft.com/office/officeart/2005/8/layout/chevron2"/>
    <dgm:cxn modelId="{A6891A0B-4550-4568-87D4-7A8ADB3A61AB}" type="presOf" srcId="{580C829E-EE2C-46CF-A580-CE025FC76E6A}" destId="{E61EAF86-9209-4026-8DC3-398EE94C6E85}" srcOrd="0" destOrd="1" presId="urn:microsoft.com/office/officeart/2005/8/layout/chevron2"/>
    <dgm:cxn modelId="{8208DD31-5421-4544-8407-C07D42480528}" type="presOf" srcId="{DB46B5EC-5BCF-4AF6-BEEB-D610C01247CA}" destId="{E61EAF86-9209-4026-8DC3-398EE94C6E85}" srcOrd="0" destOrd="0" presId="urn:microsoft.com/office/officeart/2005/8/layout/chevron2"/>
    <dgm:cxn modelId="{8DC7F35C-896F-4B28-AD17-DCECEF6EC98B}" type="presOf" srcId="{C286F2BA-82DA-417B-8E0F-B81762CD0662}" destId="{BAE151D3-C706-4221-9142-6CF19CE44A3A}" srcOrd="0" destOrd="0" presId="urn:microsoft.com/office/officeart/2005/8/layout/chevron2"/>
    <dgm:cxn modelId="{96FB7B62-CE25-435E-B622-5E68792307A9}" srcId="{3DD7FFB4-679A-429E-8AF0-6D00C7F93CE0}" destId="{DB46B5EC-5BCF-4AF6-BEEB-D610C01247CA}" srcOrd="0" destOrd="0" parTransId="{84BE642C-4251-4ABF-9A49-45CCE11F0451}" sibTransId="{B6E0C239-C945-4AEA-BB25-B997779F9DD6}"/>
    <dgm:cxn modelId="{47955250-AAD3-465E-BB17-1621CABA2313}" srcId="{A510096F-7502-41DF-9273-32135F964300}" destId="{2417F81F-E7F3-4D23-B626-FFA43D257185}" srcOrd="0" destOrd="0" parTransId="{7EA5AB5D-585D-4D8A-9E29-95F49FC92958}" sibTransId="{E4B9DDAC-586A-446A-A8B1-5AD3000E2888}"/>
    <dgm:cxn modelId="{5D564D72-615F-4C19-A8BB-784D0EDC5E04}" srcId="{2417F81F-E7F3-4D23-B626-FFA43D257185}" destId="{CCE2F64C-5BAD-408C-943D-28E54E598D39}" srcOrd="0" destOrd="0" parTransId="{A1311F5E-AD41-4E35-9648-9CE99F6CEA4D}" sibTransId="{195F57CB-47F3-4283-8075-0CC0A1D8D634}"/>
    <dgm:cxn modelId="{FDAB3D55-34BF-4B09-8958-CAE42D5BA155}" srcId="{C286F2BA-82DA-417B-8E0F-B81762CD0662}" destId="{A38D5E5E-313F-4C60-9F6A-4C1503FBBBAF}" srcOrd="0" destOrd="0" parTransId="{E0C12C6E-90FC-4B25-963C-764B631B8768}" sibTransId="{6DF654FD-3CD8-4C33-B10F-2131EF746514}"/>
    <dgm:cxn modelId="{1A89E382-B471-4D0C-B120-1057628FB0C5}" type="presOf" srcId="{DDE40AA3-525B-4F5A-B444-D193D5600395}" destId="{A97C4B3D-226C-4E4C-8D16-C02F1C41625B}" srcOrd="0" destOrd="1" presId="urn:microsoft.com/office/officeart/2005/8/layout/chevron2"/>
    <dgm:cxn modelId="{5756008D-1E2E-4DEC-A914-1A06B7375F85}" type="presOf" srcId="{AC7F4328-5F16-41B2-B617-2432FB5A9B12}" destId="{A97C4B3D-226C-4E4C-8D16-C02F1C41625B}" srcOrd="0" destOrd="2" presId="urn:microsoft.com/office/officeart/2005/8/layout/chevron2"/>
    <dgm:cxn modelId="{B96E5390-3698-464A-8603-B2E98C5CEC8D}" type="presOf" srcId="{6FA54D82-C216-427F-874A-A8B897D98A08}" destId="{E61EAF86-9209-4026-8DC3-398EE94C6E85}" srcOrd="0" destOrd="2" presId="urn:microsoft.com/office/officeart/2005/8/layout/chevron2"/>
    <dgm:cxn modelId="{97DAFF90-D107-46DC-B9C8-564064C9D38C}" srcId="{A510096F-7502-41DF-9273-32135F964300}" destId="{C286F2BA-82DA-417B-8E0F-B81762CD0662}" srcOrd="1" destOrd="0" parTransId="{78CED21F-74E0-4AD2-A745-B8392CC0971D}" sibTransId="{878E5DEC-F230-4D31-8F8B-FAFD9AE3BF71}"/>
    <dgm:cxn modelId="{11FE6A93-C7A0-4366-A391-9754FB7F1813}" srcId="{C286F2BA-82DA-417B-8E0F-B81762CD0662}" destId="{DDE40AA3-525B-4F5A-B444-D193D5600395}" srcOrd="1" destOrd="0" parTransId="{4D9C56C1-1BE4-45A6-AB80-25E3837BB849}" sibTransId="{3EFE4BBB-D25C-4022-A791-5DFD06725927}"/>
    <dgm:cxn modelId="{E27AF299-61A8-46E3-8015-59814B254840}" srcId="{3DD7FFB4-679A-429E-8AF0-6D00C7F93CE0}" destId="{6FA54D82-C216-427F-874A-A8B897D98A08}" srcOrd="2" destOrd="0" parTransId="{75F532F3-55AF-4ECF-8009-C6A7D3B938F6}" sibTransId="{EA114EE8-137B-4900-9391-008C6269CE02}"/>
    <dgm:cxn modelId="{8C80AEA3-AEF9-4CB7-AE8D-D24191B6F485}" srcId="{3DD7FFB4-679A-429E-8AF0-6D00C7F93CE0}" destId="{580C829E-EE2C-46CF-A580-CE025FC76E6A}" srcOrd="1" destOrd="0" parTransId="{B881A715-F804-4B1F-8C0D-621919CF2224}" sibTransId="{EC45BE51-B92A-4818-AB8D-261B895B81BB}"/>
    <dgm:cxn modelId="{D5B1E7A5-8520-4D51-8758-D86EEB48B2C9}" type="presOf" srcId="{2417F81F-E7F3-4D23-B626-FFA43D257185}" destId="{7FF6B8DB-C123-47D9-9AF5-B7569F24F451}" srcOrd="0" destOrd="0" presId="urn:microsoft.com/office/officeart/2005/8/layout/chevron2"/>
    <dgm:cxn modelId="{1DB5F6A9-6003-453E-9DCA-D17385AF036B}" type="presOf" srcId="{28DEA88D-66F2-4F19-B1CB-120EF34BC7DB}" destId="{3857DE8E-838E-4519-B807-A377D6182B5D}" srcOrd="0" destOrd="2" presId="urn:microsoft.com/office/officeart/2005/8/layout/chevron2"/>
    <dgm:cxn modelId="{6AF072B2-DAF6-4A40-9DE6-850522B0AECD}" srcId="{A510096F-7502-41DF-9273-32135F964300}" destId="{3DD7FFB4-679A-429E-8AF0-6D00C7F93CE0}" srcOrd="2" destOrd="0" parTransId="{941696EC-05BF-4EBD-B162-269A7C87636B}" sibTransId="{3BD9C092-DF66-4F18-A80E-7C1CDC915EB3}"/>
    <dgm:cxn modelId="{CC6B68B3-3722-4B01-B246-0B1A7582AC4A}" type="presOf" srcId="{4F6BDB87-0D82-4653-987B-057AB14A1B7E}" destId="{3857DE8E-838E-4519-B807-A377D6182B5D}" srcOrd="0" destOrd="1" presId="urn:microsoft.com/office/officeart/2005/8/layout/chevron2"/>
    <dgm:cxn modelId="{590B78B3-0C31-4A79-8297-D7F59F491BA5}" type="presOf" srcId="{A38D5E5E-313F-4C60-9F6A-4C1503FBBBAF}" destId="{A97C4B3D-226C-4E4C-8D16-C02F1C41625B}" srcOrd="0" destOrd="0" presId="urn:microsoft.com/office/officeart/2005/8/layout/chevron2"/>
    <dgm:cxn modelId="{FD5E29B8-A948-41AA-9B39-3ABD77A6B53D}" srcId="{2417F81F-E7F3-4D23-B626-FFA43D257185}" destId="{28DEA88D-66F2-4F19-B1CB-120EF34BC7DB}" srcOrd="2" destOrd="0" parTransId="{3DD4F487-B763-4697-992D-70210598869E}" sibTransId="{4C8DA9AA-C21B-4152-96E8-1BC36A44C91D}"/>
    <dgm:cxn modelId="{9CB000CC-081E-45E8-82A2-CD7380BFB815}" type="presOf" srcId="{A510096F-7502-41DF-9273-32135F964300}" destId="{4BC36766-D08C-4485-AB00-94212A42F475}" srcOrd="0" destOrd="0" presId="urn:microsoft.com/office/officeart/2005/8/layout/chevron2"/>
    <dgm:cxn modelId="{4C4255D9-B7DB-4E73-9759-1C71670606DF}" srcId="{2417F81F-E7F3-4D23-B626-FFA43D257185}" destId="{4F6BDB87-0D82-4653-987B-057AB14A1B7E}" srcOrd="1" destOrd="0" parTransId="{AB65ACD9-7A6B-4808-84F4-8324011232C7}" sibTransId="{33C47AC4-A7C2-41B4-A487-D7DBB83B1160}"/>
    <dgm:cxn modelId="{94310AF6-0C93-4B8C-96F2-BD25DED33631}" type="presOf" srcId="{3DD7FFB4-679A-429E-8AF0-6D00C7F93CE0}" destId="{D6130797-E631-4443-9D45-EB8AB2941F25}" srcOrd="0" destOrd="0" presId="urn:microsoft.com/office/officeart/2005/8/layout/chevron2"/>
    <dgm:cxn modelId="{F453FA42-DE13-44C9-A465-6BAEB1363F7A}" type="presParOf" srcId="{4BC36766-D08C-4485-AB00-94212A42F475}" destId="{DF07AFB3-AD4A-4734-BC45-B06005D3D2F6}" srcOrd="0" destOrd="0" presId="urn:microsoft.com/office/officeart/2005/8/layout/chevron2"/>
    <dgm:cxn modelId="{1C6501F0-C395-4BB0-A8B8-965583D1EAB3}" type="presParOf" srcId="{DF07AFB3-AD4A-4734-BC45-B06005D3D2F6}" destId="{7FF6B8DB-C123-47D9-9AF5-B7569F24F451}" srcOrd="0" destOrd="0" presId="urn:microsoft.com/office/officeart/2005/8/layout/chevron2"/>
    <dgm:cxn modelId="{8382B826-0E67-4BEA-BE44-0C4992694D57}" type="presParOf" srcId="{DF07AFB3-AD4A-4734-BC45-B06005D3D2F6}" destId="{3857DE8E-838E-4519-B807-A377D6182B5D}" srcOrd="1" destOrd="0" presId="urn:microsoft.com/office/officeart/2005/8/layout/chevron2"/>
    <dgm:cxn modelId="{063DA01B-23F3-47A0-A007-D9F24FA18E4C}" type="presParOf" srcId="{4BC36766-D08C-4485-AB00-94212A42F475}" destId="{44F3C2DC-FDDA-4113-91E8-FE8772363445}" srcOrd="1" destOrd="0" presId="urn:microsoft.com/office/officeart/2005/8/layout/chevron2"/>
    <dgm:cxn modelId="{956FE82D-E265-4875-8126-5175E9F63246}" type="presParOf" srcId="{4BC36766-D08C-4485-AB00-94212A42F475}" destId="{CD316B45-0F8A-4E4D-92D4-2E6FBAA1AAC0}" srcOrd="2" destOrd="0" presId="urn:microsoft.com/office/officeart/2005/8/layout/chevron2"/>
    <dgm:cxn modelId="{9C015A8B-0E4B-4E21-95BA-B0EA0EFA902E}" type="presParOf" srcId="{CD316B45-0F8A-4E4D-92D4-2E6FBAA1AAC0}" destId="{BAE151D3-C706-4221-9142-6CF19CE44A3A}" srcOrd="0" destOrd="0" presId="urn:microsoft.com/office/officeart/2005/8/layout/chevron2"/>
    <dgm:cxn modelId="{3745B9EC-D1DE-4D8B-8655-1DAC8093D8E2}" type="presParOf" srcId="{CD316B45-0F8A-4E4D-92D4-2E6FBAA1AAC0}" destId="{A97C4B3D-226C-4E4C-8D16-C02F1C41625B}" srcOrd="1" destOrd="0" presId="urn:microsoft.com/office/officeart/2005/8/layout/chevron2"/>
    <dgm:cxn modelId="{E7B3188B-765B-4F93-AFAD-CD4F98C5324E}" type="presParOf" srcId="{4BC36766-D08C-4485-AB00-94212A42F475}" destId="{ADE68BC0-544F-470E-A676-A1F732265A7D}" srcOrd="3" destOrd="0" presId="urn:microsoft.com/office/officeart/2005/8/layout/chevron2"/>
    <dgm:cxn modelId="{00D3C085-A80D-4987-9D12-47503D227C53}" type="presParOf" srcId="{4BC36766-D08C-4485-AB00-94212A42F475}" destId="{EC9F6CF9-9CA7-4220-A916-BB978A8360EB}" srcOrd="4" destOrd="0" presId="urn:microsoft.com/office/officeart/2005/8/layout/chevron2"/>
    <dgm:cxn modelId="{6CF83830-08DE-47EF-B53C-3BBFDBFEC7A5}" type="presParOf" srcId="{EC9F6CF9-9CA7-4220-A916-BB978A8360EB}" destId="{D6130797-E631-4443-9D45-EB8AB2941F25}" srcOrd="0" destOrd="0" presId="urn:microsoft.com/office/officeart/2005/8/layout/chevron2"/>
    <dgm:cxn modelId="{629A6987-9CB9-4F9E-86C9-E892585FD8BB}" type="presParOf" srcId="{EC9F6CF9-9CA7-4220-A916-BB978A8360EB}" destId="{E61EAF86-9209-4026-8DC3-398EE94C6E8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5143E2-D302-4DC8-861C-1ECEF20F078E}" type="doc">
      <dgm:prSet loTypeId="urn:microsoft.com/office/officeart/2005/8/layout/cycle4" loCatId="relationship" qsTypeId="urn:microsoft.com/office/officeart/2005/8/quickstyle/simple1" qsCatId="simple" csTypeId="urn:microsoft.com/office/officeart/2005/8/colors/accent1_2" csCatId="accent1" phldr="1"/>
      <dgm:spPr/>
      <dgm:t>
        <a:bodyPr/>
        <a:lstStyle/>
        <a:p>
          <a:endParaRPr lang="en-GB"/>
        </a:p>
      </dgm:t>
    </dgm:pt>
    <dgm:pt modelId="{01741594-5E47-49AA-A1DE-82ED437D8F9A}">
      <dgm:prSet phldrT="[Text]"/>
      <dgm:spPr/>
      <dgm:t>
        <a:bodyPr/>
        <a:lstStyle/>
        <a:p>
          <a:r>
            <a:rPr lang="fr-FR" noProof="0" dirty="0"/>
            <a:t>Réception</a:t>
          </a:r>
        </a:p>
      </dgm:t>
    </dgm:pt>
    <dgm:pt modelId="{85C11990-70DD-4944-8A2A-D6E006EACB4C}" type="parTrans" cxnId="{B7748D1F-7BD1-4918-9F8D-1184A5BDAAD2}">
      <dgm:prSet/>
      <dgm:spPr/>
      <dgm:t>
        <a:bodyPr/>
        <a:lstStyle/>
        <a:p>
          <a:endParaRPr lang="en-GB"/>
        </a:p>
      </dgm:t>
    </dgm:pt>
    <dgm:pt modelId="{4E63A419-D400-4E98-8F1A-BF245705D890}" type="sibTrans" cxnId="{B7748D1F-7BD1-4918-9F8D-1184A5BDAAD2}">
      <dgm:prSet/>
      <dgm:spPr/>
      <dgm:t>
        <a:bodyPr/>
        <a:lstStyle/>
        <a:p>
          <a:endParaRPr lang="en-GB"/>
        </a:p>
      </dgm:t>
    </dgm:pt>
    <dgm:pt modelId="{35058D41-8B8F-48DE-8FCE-F4F78856CBF4}">
      <dgm:prSet phldrT="[Text]"/>
      <dgm:spPr/>
      <dgm:t>
        <a:bodyPr/>
        <a:lstStyle/>
        <a:p>
          <a:pPr marL="0" indent="0">
            <a:buFontTx/>
            <a:buNone/>
          </a:pPr>
          <a:r>
            <a:rPr lang="fr-FR" noProof="0" dirty="0"/>
            <a:t>Approche actionnelle</a:t>
          </a:r>
        </a:p>
      </dgm:t>
    </dgm:pt>
    <dgm:pt modelId="{87493798-211D-493C-90E0-5D18E7AA5AAA}" type="parTrans" cxnId="{01DA257D-5372-4941-9D7A-3542BD5F8F99}">
      <dgm:prSet/>
      <dgm:spPr/>
      <dgm:t>
        <a:bodyPr/>
        <a:lstStyle/>
        <a:p>
          <a:endParaRPr lang="en-GB"/>
        </a:p>
      </dgm:t>
    </dgm:pt>
    <dgm:pt modelId="{8763C788-C082-48BF-AB3B-1C97DA933ACA}" type="sibTrans" cxnId="{01DA257D-5372-4941-9D7A-3542BD5F8F99}">
      <dgm:prSet/>
      <dgm:spPr/>
      <dgm:t>
        <a:bodyPr/>
        <a:lstStyle/>
        <a:p>
          <a:endParaRPr lang="en-GB"/>
        </a:p>
      </dgm:t>
    </dgm:pt>
    <dgm:pt modelId="{1FBD1BA3-DC74-4C9A-B6FF-8C6C52E50362}">
      <dgm:prSet phldrT="[Text]"/>
      <dgm:spPr/>
      <dgm:t>
        <a:bodyPr/>
        <a:lstStyle/>
        <a:p>
          <a:r>
            <a:rPr lang="fr-FR" noProof="0" dirty="0"/>
            <a:t>Production</a:t>
          </a:r>
        </a:p>
      </dgm:t>
    </dgm:pt>
    <dgm:pt modelId="{1D830291-33FF-4F8A-8773-350913ECF5B4}" type="parTrans" cxnId="{F0DA9D56-6987-4B42-B967-F070E1C93830}">
      <dgm:prSet/>
      <dgm:spPr/>
      <dgm:t>
        <a:bodyPr/>
        <a:lstStyle/>
        <a:p>
          <a:endParaRPr lang="en-GB"/>
        </a:p>
      </dgm:t>
    </dgm:pt>
    <dgm:pt modelId="{FE8271D6-4524-4B80-B6D0-B7D0FA93182A}" type="sibTrans" cxnId="{F0DA9D56-6987-4B42-B967-F070E1C93830}">
      <dgm:prSet/>
      <dgm:spPr/>
      <dgm:t>
        <a:bodyPr/>
        <a:lstStyle/>
        <a:p>
          <a:endParaRPr lang="en-GB"/>
        </a:p>
      </dgm:t>
    </dgm:pt>
    <dgm:pt modelId="{9A571CE4-E52F-4B53-B8ED-B78441723C71}">
      <dgm:prSet phldrT="[Text]"/>
      <dgm:spPr/>
      <dgm:t>
        <a:bodyPr/>
        <a:lstStyle/>
        <a:p>
          <a:pPr marL="0" indent="0">
            <a:buNone/>
          </a:pPr>
          <a:r>
            <a:rPr lang="fr-FR" noProof="0" dirty="0"/>
            <a:t>L’apprenant en tant qu’acteur social</a:t>
          </a:r>
          <a:endParaRPr lang="en-US" noProof="0" dirty="0"/>
        </a:p>
      </dgm:t>
    </dgm:pt>
    <dgm:pt modelId="{AE956498-C70D-4D54-9788-059CB7C1463F}" type="parTrans" cxnId="{FC191E47-AC81-47F9-9897-E6D6FC729ACC}">
      <dgm:prSet/>
      <dgm:spPr/>
      <dgm:t>
        <a:bodyPr/>
        <a:lstStyle/>
        <a:p>
          <a:endParaRPr lang="en-GB"/>
        </a:p>
      </dgm:t>
    </dgm:pt>
    <dgm:pt modelId="{AE3B2DC8-FA31-4C08-8F9C-2450B1576B42}" type="sibTrans" cxnId="{FC191E47-AC81-47F9-9897-E6D6FC729ACC}">
      <dgm:prSet/>
      <dgm:spPr/>
      <dgm:t>
        <a:bodyPr/>
        <a:lstStyle/>
        <a:p>
          <a:endParaRPr lang="en-GB"/>
        </a:p>
      </dgm:t>
    </dgm:pt>
    <dgm:pt modelId="{0E5537F1-DAE3-4024-A9EA-30DCD15F4E20}">
      <dgm:prSet phldrT="[Text]"/>
      <dgm:spPr/>
      <dgm:t>
        <a:bodyPr/>
        <a:lstStyle/>
        <a:p>
          <a:r>
            <a:rPr lang="fr-FR" noProof="0" dirty="0"/>
            <a:t>Interaction</a:t>
          </a:r>
        </a:p>
      </dgm:t>
    </dgm:pt>
    <dgm:pt modelId="{DF8B38A8-76BD-4572-B448-A0BD0C41B234}" type="parTrans" cxnId="{2AA937E3-1E56-45E6-90F0-139AFBC35EF6}">
      <dgm:prSet/>
      <dgm:spPr/>
      <dgm:t>
        <a:bodyPr/>
        <a:lstStyle/>
        <a:p>
          <a:endParaRPr lang="en-GB"/>
        </a:p>
      </dgm:t>
    </dgm:pt>
    <dgm:pt modelId="{2F8EAFEA-51CA-4225-AA63-1DE541CD669A}" type="sibTrans" cxnId="{2AA937E3-1E56-45E6-90F0-139AFBC35EF6}">
      <dgm:prSet/>
      <dgm:spPr/>
      <dgm:t>
        <a:bodyPr/>
        <a:lstStyle/>
        <a:p>
          <a:endParaRPr lang="en-GB"/>
        </a:p>
      </dgm:t>
    </dgm:pt>
    <dgm:pt modelId="{4EB42C6B-CDB5-4595-AB57-EEEBF7F6522B}">
      <dgm:prSet phldrT="[Text]"/>
      <dgm:spPr/>
      <dgm:t>
        <a:bodyPr/>
        <a:lstStyle/>
        <a:p>
          <a:pPr marL="0" indent="0">
            <a:buNone/>
          </a:pPr>
          <a:r>
            <a:rPr lang="fr-FR" noProof="0" dirty="0"/>
            <a:t>L’apprenant en tant que médiateur de l’interaction</a:t>
          </a:r>
          <a:endParaRPr lang="en-US" noProof="0" dirty="0"/>
        </a:p>
      </dgm:t>
    </dgm:pt>
    <dgm:pt modelId="{9A4E23E2-977B-4957-9650-6CB2C7AF6EBC}" type="parTrans" cxnId="{FD497910-28B1-4EEA-B810-57185B38B7F0}">
      <dgm:prSet/>
      <dgm:spPr/>
      <dgm:t>
        <a:bodyPr/>
        <a:lstStyle/>
        <a:p>
          <a:endParaRPr lang="en-GB"/>
        </a:p>
      </dgm:t>
    </dgm:pt>
    <dgm:pt modelId="{6BFD5589-D6A9-4426-8307-8FBC462F940B}" type="sibTrans" cxnId="{FD497910-28B1-4EEA-B810-57185B38B7F0}">
      <dgm:prSet/>
      <dgm:spPr/>
      <dgm:t>
        <a:bodyPr/>
        <a:lstStyle/>
        <a:p>
          <a:endParaRPr lang="en-GB"/>
        </a:p>
      </dgm:t>
    </dgm:pt>
    <dgm:pt modelId="{A055FA69-20AE-4F99-8EE9-66BFB49F570E}">
      <dgm:prSet phldrT="[Text]"/>
      <dgm:spPr/>
      <dgm:t>
        <a:bodyPr/>
        <a:lstStyle/>
        <a:p>
          <a:r>
            <a:rPr lang="fr-FR" noProof="0" dirty="0"/>
            <a:t>Médiation</a:t>
          </a:r>
        </a:p>
      </dgm:t>
    </dgm:pt>
    <dgm:pt modelId="{2AF6CE47-B3B6-4A42-9639-D22222BD92A8}" type="parTrans" cxnId="{90C947B4-E7E7-4654-A280-6A67FE1F23BB}">
      <dgm:prSet/>
      <dgm:spPr/>
      <dgm:t>
        <a:bodyPr/>
        <a:lstStyle/>
        <a:p>
          <a:endParaRPr lang="en-GB"/>
        </a:p>
      </dgm:t>
    </dgm:pt>
    <dgm:pt modelId="{5CC8FEC7-1160-4337-B3F6-15B6BE62977D}" type="sibTrans" cxnId="{90C947B4-E7E7-4654-A280-6A67FE1F23BB}">
      <dgm:prSet/>
      <dgm:spPr/>
      <dgm:t>
        <a:bodyPr/>
        <a:lstStyle/>
        <a:p>
          <a:endParaRPr lang="en-GB"/>
        </a:p>
      </dgm:t>
    </dgm:pt>
    <dgm:pt modelId="{8EABA673-F30A-4C26-9A41-76AE143B4DBA}">
      <dgm:prSet phldrT="[Text]"/>
      <dgm:spPr/>
      <dgm:t>
        <a:bodyPr/>
        <a:lstStyle/>
        <a:p>
          <a:pPr marL="0" indent="0">
            <a:buNone/>
          </a:pPr>
          <a:r>
            <a:rPr lang="fr-FR" noProof="0" dirty="0"/>
            <a:t>Ressources sur la langue et la culture</a:t>
          </a:r>
          <a:endParaRPr lang="en-US" noProof="0" dirty="0"/>
        </a:p>
      </dgm:t>
    </dgm:pt>
    <dgm:pt modelId="{36B1D80F-FA31-452D-A416-357E1F2BE66E}" type="parTrans" cxnId="{C2A93E74-E0B1-42DF-83E4-40F417C66BDC}">
      <dgm:prSet/>
      <dgm:spPr/>
      <dgm:t>
        <a:bodyPr/>
        <a:lstStyle/>
        <a:p>
          <a:endParaRPr lang="en-GB"/>
        </a:p>
      </dgm:t>
    </dgm:pt>
    <dgm:pt modelId="{3F7FCE6B-002F-4B1B-87AE-EB898B1BC3A5}" type="sibTrans" cxnId="{C2A93E74-E0B1-42DF-83E4-40F417C66BDC}">
      <dgm:prSet/>
      <dgm:spPr/>
      <dgm:t>
        <a:bodyPr/>
        <a:lstStyle/>
        <a:p>
          <a:endParaRPr lang="en-GB"/>
        </a:p>
      </dgm:t>
    </dgm:pt>
    <dgm:pt modelId="{43925B1F-F78C-4E55-B1C0-A4976F7F436A}" type="pres">
      <dgm:prSet presAssocID="{095143E2-D302-4DC8-861C-1ECEF20F078E}" presName="cycleMatrixDiagram" presStyleCnt="0">
        <dgm:presLayoutVars>
          <dgm:chMax val="1"/>
          <dgm:dir/>
          <dgm:animLvl val="lvl"/>
          <dgm:resizeHandles val="exact"/>
        </dgm:presLayoutVars>
      </dgm:prSet>
      <dgm:spPr/>
    </dgm:pt>
    <dgm:pt modelId="{41B79321-CB20-44A3-995E-BAA82EA72EDB}" type="pres">
      <dgm:prSet presAssocID="{095143E2-D302-4DC8-861C-1ECEF20F078E}" presName="children" presStyleCnt="0"/>
      <dgm:spPr/>
    </dgm:pt>
    <dgm:pt modelId="{77BEC749-AABE-4DD8-B92A-6AB764C2E8AD}" type="pres">
      <dgm:prSet presAssocID="{095143E2-D302-4DC8-861C-1ECEF20F078E}" presName="child1group" presStyleCnt="0"/>
      <dgm:spPr/>
    </dgm:pt>
    <dgm:pt modelId="{36C7011E-7A29-4E2B-8157-63197F692F7B}" type="pres">
      <dgm:prSet presAssocID="{095143E2-D302-4DC8-861C-1ECEF20F078E}" presName="child1" presStyleLbl="bgAcc1" presStyleIdx="0" presStyleCnt="4"/>
      <dgm:spPr/>
    </dgm:pt>
    <dgm:pt modelId="{E2AF5782-F8DF-48C6-AEB2-2F2337949623}" type="pres">
      <dgm:prSet presAssocID="{095143E2-D302-4DC8-861C-1ECEF20F078E}" presName="child1Text" presStyleLbl="bgAcc1" presStyleIdx="0" presStyleCnt="4">
        <dgm:presLayoutVars>
          <dgm:bulletEnabled val="1"/>
        </dgm:presLayoutVars>
      </dgm:prSet>
      <dgm:spPr/>
    </dgm:pt>
    <dgm:pt modelId="{21AA07A1-46D4-4118-B617-CD09CCA5B43F}" type="pres">
      <dgm:prSet presAssocID="{095143E2-D302-4DC8-861C-1ECEF20F078E}" presName="child2group" presStyleCnt="0"/>
      <dgm:spPr/>
    </dgm:pt>
    <dgm:pt modelId="{17AC1380-736A-4F71-896C-842D6C7B87A3}" type="pres">
      <dgm:prSet presAssocID="{095143E2-D302-4DC8-861C-1ECEF20F078E}" presName="child2" presStyleLbl="bgAcc1" presStyleIdx="1" presStyleCnt="4"/>
      <dgm:spPr/>
    </dgm:pt>
    <dgm:pt modelId="{7EA98DA4-A1CA-44E8-8575-1DEA9DF2F271}" type="pres">
      <dgm:prSet presAssocID="{095143E2-D302-4DC8-861C-1ECEF20F078E}" presName="child2Text" presStyleLbl="bgAcc1" presStyleIdx="1" presStyleCnt="4">
        <dgm:presLayoutVars>
          <dgm:bulletEnabled val="1"/>
        </dgm:presLayoutVars>
      </dgm:prSet>
      <dgm:spPr/>
    </dgm:pt>
    <dgm:pt modelId="{332B76D3-6C16-4CAC-90C8-38ECCDB4E9EE}" type="pres">
      <dgm:prSet presAssocID="{095143E2-D302-4DC8-861C-1ECEF20F078E}" presName="child3group" presStyleCnt="0"/>
      <dgm:spPr/>
    </dgm:pt>
    <dgm:pt modelId="{576F6A08-27F5-4312-9EBC-BB2956E7626E}" type="pres">
      <dgm:prSet presAssocID="{095143E2-D302-4DC8-861C-1ECEF20F078E}" presName="child3" presStyleLbl="bgAcc1" presStyleIdx="2" presStyleCnt="4" custScaleX="100735" custLinFactNeighborX="7754" custLinFactNeighborY="-799"/>
      <dgm:spPr/>
    </dgm:pt>
    <dgm:pt modelId="{721C9BFF-72FD-4F88-9FE1-84D94A409E53}" type="pres">
      <dgm:prSet presAssocID="{095143E2-D302-4DC8-861C-1ECEF20F078E}" presName="child3Text" presStyleLbl="bgAcc1" presStyleIdx="2" presStyleCnt="4">
        <dgm:presLayoutVars>
          <dgm:bulletEnabled val="1"/>
        </dgm:presLayoutVars>
      </dgm:prSet>
      <dgm:spPr/>
    </dgm:pt>
    <dgm:pt modelId="{35155458-5F0F-40B8-9F01-9224B2C0D30E}" type="pres">
      <dgm:prSet presAssocID="{095143E2-D302-4DC8-861C-1ECEF20F078E}" presName="child4group" presStyleCnt="0"/>
      <dgm:spPr/>
    </dgm:pt>
    <dgm:pt modelId="{9BDD091E-8C0C-4802-B77D-22FF05844921}" type="pres">
      <dgm:prSet presAssocID="{095143E2-D302-4DC8-861C-1ECEF20F078E}" presName="child4" presStyleLbl="bgAcc1" presStyleIdx="3" presStyleCnt="4"/>
      <dgm:spPr/>
    </dgm:pt>
    <dgm:pt modelId="{6E2DD01E-90D2-4312-8312-729AEF2AF0D6}" type="pres">
      <dgm:prSet presAssocID="{095143E2-D302-4DC8-861C-1ECEF20F078E}" presName="child4Text" presStyleLbl="bgAcc1" presStyleIdx="3" presStyleCnt="4">
        <dgm:presLayoutVars>
          <dgm:bulletEnabled val="1"/>
        </dgm:presLayoutVars>
      </dgm:prSet>
      <dgm:spPr/>
    </dgm:pt>
    <dgm:pt modelId="{BEBD126F-F0B1-4658-B526-BB8AB5204362}" type="pres">
      <dgm:prSet presAssocID="{095143E2-D302-4DC8-861C-1ECEF20F078E}" presName="childPlaceholder" presStyleCnt="0"/>
      <dgm:spPr/>
    </dgm:pt>
    <dgm:pt modelId="{BE2B36AD-A3C3-438E-B261-66AAFD9A60E8}" type="pres">
      <dgm:prSet presAssocID="{095143E2-D302-4DC8-861C-1ECEF20F078E}" presName="circle" presStyleCnt="0"/>
      <dgm:spPr/>
    </dgm:pt>
    <dgm:pt modelId="{E3FE163B-49EC-4E55-BC15-7469AC049D4C}" type="pres">
      <dgm:prSet presAssocID="{095143E2-D302-4DC8-861C-1ECEF20F078E}" presName="quadrant1" presStyleLbl="node1" presStyleIdx="0" presStyleCnt="4">
        <dgm:presLayoutVars>
          <dgm:chMax val="1"/>
          <dgm:bulletEnabled val="1"/>
        </dgm:presLayoutVars>
      </dgm:prSet>
      <dgm:spPr/>
    </dgm:pt>
    <dgm:pt modelId="{509F0AE3-46D8-4C0C-B63E-C39AFE423366}" type="pres">
      <dgm:prSet presAssocID="{095143E2-D302-4DC8-861C-1ECEF20F078E}" presName="quadrant2" presStyleLbl="node1" presStyleIdx="1" presStyleCnt="4">
        <dgm:presLayoutVars>
          <dgm:chMax val="1"/>
          <dgm:bulletEnabled val="1"/>
        </dgm:presLayoutVars>
      </dgm:prSet>
      <dgm:spPr/>
    </dgm:pt>
    <dgm:pt modelId="{20DE4AF7-582E-46D7-A1FD-2E0914A57DE5}" type="pres">
      <dgm:prSet presAssocID="{095143E2-D302-4DC8-861C-1ECEF20F078E}" presName="quadrant3" presStyleLbl="node1" presStyleIdx="2" presStyleCnt="4">
        <dgm:presLayoutVars>
          <dgm:chMax val="1"/>
          <dgm:bulletEnabled val="1"/>
        </dgm:presLayoutVars>
      </dgm:prSet>
      <dgm:spPr/>
    </dgm:pt>
    <dgm:pt modelId="{E872632B-ED00-4C3B-A621-B70712F9409D}" type="pres">
      <dgm:prSet presAssocID="{095143E2-D302-4DC8-861C-1ECEF20F078E}" presName="quadrant4" presStyleLbl="node1" presStyleIdx="3" presStyleCnt="4">
        <dgm:presLayoutVars>
          <dgm:chMax val="1"/>
          <dgm:bulletEnabled val="1"/>
        </dgm:presLayoutVars>
      </dgm:prSet>
      <dgm:spPr/>
    </dgm:pt>
    <dgm:pt modelId="{6FE1A175-5B3A-4598-BC7E-E9A335F00EFF}" type="pres">
      <dgm:prSet presAssocID="{095143E2-D302-4DC8-861C-1ECEF20F078E}" presName="quadrantPlaceholder" presStyleCnt="0"/>
      <dgm:spPr/>
    </dgm:pt>
    <dgm:pt modelId="{D0F5DDFA-A109-4CBC-8761-7B41A7A8A9AE}" type="pres">
      <dgm:prSet presAssocID="{095143E2-D302-4DC8-861C-1ECEF20F078E}" presName="center1" presStyleLbl="fgShp" presStyleIdx="0" presStyleCnt="2"/>
      <dgm:spPr/>
    </dgm:pt>
    <dgm:pt modelId="{594871B6-6B29-4E36-B7CD-05D2A79449D5}" type="pres">
      <dgm:prSet presAssocID="{095143E2-D302-4DC8-861C-1ECEF20F078E}" presName="center2" presStyleLbl="fgShp" presStyleIdx="1" presStyleCnt="2"/>
      <dgm:spPr/>
    </dgm:pt>
  </dgm:ptLst>
  <dgm:cxnLst>
    <dgm:cxn modelId="{904B5A09-0D60-41DE-9C23-EC360C95CC5F}" type="presOf" srcId="{9A571CE4-E52F-4B53-B8ED-B78441723C71}" destId="{7EA98DA4-A1CA-44E8-8575-1DEA9DF2F271}" srcOrd="1" destOrd="0" presId="urn:microsoft.com/office/officeart/2005/8/layout/cycle4"/>
    <dgm:cxn modelId="{FD497910-28B1-4EEA-B810-57185B38B7F0}" srcId="{0E5537F1-DAE3-4024-A9EA-30DCD15F4E20}" destId="{4EB42C6B-CDB5-4595-AB57-EEEBF7F6522B}" srcOrd="0" destOrd="0" parTransId="{9A4E23E2-977B-4957-9650-6CB2C7AF6EBC}" sibTransId="{6BFD5589-D6A9-4426-8307-8FBC462F940B}"/>
    <dgm:cxn modelId="{DCC99413-A992-40F4-B29A-114CBFE77922}" type="presOf" srcId="{4EB42C6B-CDB5-4595-AB57-EEEBF7F6522B}" destId="{721C9BFF-72FD-4F88-9FE1-84D94A409E53}" srcOrd="1" destOrd="0" presId="urn:microsoft.com/office/officeart/2005/8/layout/cycle4"/>
    <dgm:cxn modelId="{300C2E19-7E50-4559-8629-54E425375B99}" type="presOf" srcId="{35058D41-8B8F-48DE-8FCE-F4F78856CBF4}" destId="{E2AF5782-F8DF-48C6-AEB2-2F2337949623}" srcOrd="1" destOrd="0" presId="urn:microsoft.com/office/officeart/2005/8/layout/cycle4"/>
    <dgm:cxn modelId="{B7748D1F-7BD1-4918-9F8D-1184A5BDAAD2}" srcId="{095143E2-D302-4DC8-861C-1ECEF20F078E}" destId="{01741594-5E47-49AA-A1DE-82ED437D8F9A}" srcOrd="0" destOrd="0" parTransId="{85C11990-70DD-4944-8A2A-D6E006EACB4C}" sibTransId="{4E63A419-D400-4E98-8F1A-BF245705D890}"/>
    <dgm:cxn modelId="{FC191E47-AC81-47F9-9897-E6D6FC729ACC}" srcId="{1FBD1BA3-DC74-4C9A-B6FF-8C6C52E50362}" destId="{9A571CE4-E52F-4B53-B8ED-B78441723C71}" srcOrd="0" destOrd="0" parTransId="{AE956498-C70D-4D54-9788-059CB7C1463F}" sibTransId="{AE3B2DC8-FA31-4C08-8F9C-2450B1576B42}"/>
    <dgm:cxn modelId="{C2A93E74-E0B1-42DF-83E4-40F417C66BDC}" srcId="{A055FA69-20AE-4F99-8EE9-66BFB49F570E}" destId="{8EABA673-F30A-4C26-9A41-76AE143B4DBA}" srcOrd="0" destOrd="0" parTransId="{36B1D80F-FA31-452D-A416-357E1F2BE66E}" sibTransId="{3F7FCE6B-002F-4B1B-87AE-EB898B1BC3A5}"/>
    <dgm:cxn modelId="{F0DA9D56-6987-4B42-B967-F070E1C93830}" srcId="{095143E2-D302-4DC8-861C-1ECEF20F078E}" destId="{1FBD1BA3-DC74-4C9A-B6FF-8C6C52E50362}" srcOrd="1" destOrd="0" parTransId="{1D830291-33FF-4F8A-8773-350913ECF5B4}" sibTransId="{FE8271D6-4524-4B80-B6D0-B7D0FA93182A}"/>
    <dgm:cxn modelId="{01DA257D-5372-4941-9D7A-3542BD5F8F99}" srcId="{01741594-5E47-49AA-A1DE-82ED437D8F9A}" destId="{35058D41-8B8F-48DE-8FCE-F4F78856CBF4}" srcOrd="0" destOrd="0" parTransId="{87493798-211D-493C-90E0-5D18E7AA5AAA}" sibTransId="{8763C788-C082-48BF-AB3B-1C97DA933ACA}"/>
    <dgm:cxn modelId="{CD9E8899-EFB2-4747-9AAF-EBDB9A02BC6F}" type="presOf" srcId="{01741594-5E47-49AA-A1DE-82ED437D8F9A}" destId="{E3FE163B-49EC-4E55-BC15-7469AC049D4C}" srcOrd="0" destOrd="0" presId="urn:microsoft.com/office/officeart/2005/8/layout/cycle4"/>
    <dgm:cxn modelId="{B9039B9D-2D30-4DF6-AF9F-20A4280A7CEC}" type="presOf" srcId="{35058D41-8B8F-48DE-8FCE-F4F78856CBF4}" destId="{36C7011E-7A29-4E2B-8157-63197F692F7B}" srcOrd="0" destOrd="0" presId="urn:microsoft.com/office/officeart/2005/8/layout/cycle4"/>
    <dgm:cxn modelId="{91A82BA4-6B21-4A6D-854A-F14543BA322E}" type="presOf" srcId="{095143E2-D302-4DC8-861C-1ECEF20F078E}" destId="{43925B1F-F78C-4E55-B1C0-A4976F7F436A}" srcOrd="0" destOrd="0" presId="urn:microsoft.com/office/officeart/2005/8/layout/cycle4"/>
    <dgm:cxn modelId="{3889FFA7-FC16-4EDB-8A53-B4B7E968CA7F}" type="presOf" srcId="{9A571CE4-E52F-4B53-B8ED-B78441723C71}" destId="{17AC1380-736A-4F71-896C-842D6C7B87A3}" srcOrd="0" destOrd="0" presId="urn:microsoft.com/office/officeart/2005/8/layout/cycle4"/>
    <dgm:cxn modelId="{C3F4D7B2-1288-4F06-ACE4-3BA1FB45BABE}" type="presOf" srcId="{4EB42C6B-CDB5-4595-AB57-EEEBF7F6522B}" destId="{576F6A08-27F5-4312-9EBC-BB2956E7626E}" srcOrd="0" destOrd="0" presId="urn:microsoft.com/office/officeart/2005/8/layout/cycle4"/>
    <dgm:cxn modelId="{90C947B4-E7E7-4654-A280-6A67FE1F23BB}" srcId="{095143E2-D302-4DC8-861C-1ECEF20F078E}" destId="{A055FA69-20AE-4F99-8EE9-66BFB49F570E}" srcOrd="3" destOrd="0" parTransId="{2AF6CE47-B3B6-4A42-9639-D22222BD92A8}" sibTransId="{5CC8FEC7-1160-4337-B3F6-15B6BE62977D}"/>
    <dgm:cxn modelId="{6C3530C0-5803-490D-A2D4-F855D1D909C7}" type="presOf" srcId="{8EABA673-F30A-4C26-9A41-76AE143B4DBA}" destId="{9BDD091E-8C0C-4802-B77D-22FF05844921}" srcOrd="0" destOrd="0" presId="urn:microsoft.com/office/officeart/2005/8/layout/cycle4"/>
    <dgm:cxn modelId="{2AA937E3-1E56-45E6-90F0-139AFBC35EF6}" srcId="{095143E2-D302-4DC8-861C-1ECEF20F078E}" destId="{0E5537F1-DAE3-4024-A9EA-30DCD15F4E20}" srcOrd="2" destOrd="0" parTransId="{DF8B38A8-76BD-4572-B448-A0BD0C41B234}" sibTransId="{2F8EAFEA-51CA-4225-AA63-1DE541CD669A}"/>
    <dgm:cxn modelId="{8631E1E4-B5C8-46D8-ACDE-50C89E35E419}" type="presOf" srcId="{A055FA69-20AE-4F99-8EE9-66BFB49F570E}" destId="{E872632B-ED00-4C3B-A621-B70712F9409D}" srcOrd="0" destOrd="0" presId="urn:microsoft.com/office/officeart/2005/8/layout/cycle4"/>
    <dgm:cxn modelId="{32C029EA-CB34-4841-9659-D8E9994F36FD}" type="presOf" srcId="{1FBD1BA3-DC74-4C9A-B6FF-8C6C52E50362}" destId="{509F0AE3-46D8-4C0C-B63E-C39AFE423366}" srcOrd="0" destOrd="0" presId="urn:microsoft.com/office/officeart/2005/8/layout/cycle4"/>
    <dgm:cxn modelId="{4ACFC6F9-C152-4350-AD5E-A0757E687C5A}" type="presOf" srcId="{0E5537F1-DAE3-4024-A9EA-30DCD15F4E20}" destId="{20DE4AF7-582E-46D7-A1FD-2E0914A57DE5}" srcOrd="0" destOrd="0" presId="urn:microsoft.com/office/officeart/2005/8/layout/cycle4"/>
    <dgm:cxn modelId="{7BC721FF-D5E0-4239-A614-7CAF8801A7E3}" type="presOf" srcId="{8EABA673-F30A-4C26-9A41-76AE143B4DBA}" destId="{6E2DD01E-90D2-4312-8312-729AEF2AF0D6}" srcOrd="1" destOrd="0" presId="urn:microsoft.com/office/officeart/2005/8/layout/cycle4"/>
    <dgm:cxn modelId="{EF5E5918-3814-4E41-B2D6-C4CF2EAF9B1B}" type="presParOf" srcId="{43925B1F-F78C-4E55-B1C0-A4976F7F436A}" destId="{41B79321-CB20-44A3-995E-BAA82EA72EDB}" srcOrd="0" destOrd="0" presId="urn:microsoft.com/office/officeart/2005/8/layout/cycle4"/>
    <dgm:cxn modelId="{8DA2BADA-0997-4921-85EC-BE4CE30CF421}" type="presParOf" srcId="{41B79321-CB20-44A3-995E-BAA82EA72EDB}" destId="{77BEC749-AABE-4DD8-B92A-6AB764C2E8AD}" srcOrd="0" destOrd="0" presId="urn:microsoft.com/office/officeart/2005/8/layout/cycle4"/>
    <dgm:cxn modelId="{76B63016-FEBF-497F-B96E-A604440A01C9}" type="presParOf" srcId="{77BEC749-AABE-4DD8-B92A-6AB764C2E8AD}" destId="{36C7011E-7A29-4E2B-8157-63197F692F7B}" srcOrd="0" destOrd="0" presId="urn:microsoft.com/office/officeart/2005/8/layout/cycle4"/>
    <dgm:cxn modelId="{0458D8DF-D90D-4610-A40E-B2419F10E91C}" type="presParOf" srcId="{77BEC749-AABE-4DD8-B92A-6AB764C2E8AD}" destId="{E2AF5782-F8DF-48C6-AEB2-2F2337949623}" srcOrd="1" destOrd="0" presId="urn:microsoft.com/office/officeart/2005/8/layout/cycle4"/>
    <dgm:cxn modelId="{497D5FB8-2303-4EE8-93DB-49F9BCA16B05}" type="presParOf" srcId="{41B79321-CB20-44A3-995E-BAA82EA72EDB}" destId="{21AA07A1-46D4-4118-B617-CD09CCA5B43F}" srcOrd="1" destOrd="0" presId="urn:microsoft.com/office/officeart/2005/8/layout/cycle4"/>
    <dgm:cxn modelId="{6426552D-FC32-4EBD-95B6-7519F9C6D4B0}" type="presParOf" srcId="{21AA07A1-46D4-4118-B617-CD09CCA5B43F}" destId="{17AC1380-736A-4F71-896C-842D6C7B87A3}" srcOrd="0" destOrd="0" presId="urn:microsoft.com/office/officeart/2005/8/layout/cycle4"/>
    <dgm:cxn modelId="{2F35D8BD-B37C-4C4C-9D5F-A86A31E3E745}" type="presParOf" srcId="{21AA07A1-46D4-4118-B617-CD09CCA5B43F}" destId="{7EA98DA4-A1CA-44E8-8575-1DEA9DF2F271}" srcOrd="1" destOrd="0" presId="urn:microsoft.com/office/officeart/2005/8/layout/cycle4"/>
    <dgm:cxn modelId="{2A75AABE-EBEB-4E81-8360-AFB8766D86BE}" type="presParOf" srcId="{41B79321-CB20-44A3-995E-BAA82EA72EDB}" destId="{332B76D3-6C16-4CAC-90C8-38ECCDB4E9EE}" srcOrd="2" destOrd="0" presId="urn:microsoft.com/office/officeart/2005/8/layout/cycle4"/>
    <dgm:cxn modelId="{16AA2005-B24A-4634-A3B2-870AC4D965BD}" type="presParOf" srcId="{332B76D3-6C16-4CAC-90C8-38ECCDB4E9EE}" destId="{576F6A08-27F5-4312-9EBC-BB2956E7626E}" srcOrd="0" destOrd="0" presId="urn:microsoft.com/office/officeart/2005/8/layout/cycle4"/>
    <dgm:cxn modelId="{86341498-AC85-4E5C-A1DA-A51A970A832A}" type="presParOf" srcId="{332B76D3-6C16-4CAC-90C8-38ECCDB4E9EE}" destId="{721C9BFF-72FD-4F88-9FE1-84D94A409E53}" srcOrd="1" destOrd="0" presId="urn:microsoft.com/office/officeart/2005/8/layout/cycle4"/>
    <dgm:cxn modelId="{D2986C86-ADD9-4DB3-A7F6-A4B7D3B72FA5}" type="presParOf" srcId="{41B79321-CB20-44A3-995E-BAA82EA72EDB}" destId="{35155458-5F0F-40B8-9F01-9224B2C0D30E}" srcOrd="3" destOrd="0" presId="urn:microsoft.com/office/officeart/2005/8/layout/cycle4"/>
    <dgm:cxn modelId="{BBFBD75B-DE4F-46C1-908B-1D4DD3B7171D}" type="presParOf" srcId="{35155458-5F0F-40B8-9F01-9224B2C0D30E}" destId="{9BDD091E-8C0C-4802-B77D-22FF05844921}" srcOrd="0" destOrd="0" presId="urn:microsoft.com/office/officeart/2005/8/layout/cycle4"/>
    <dgm:cxn modelId="{7AB120A1-DCF5-46E9-85B3-6D1E19952013}" type="presParOf" srcId="{35155458-5F0F-40B8-9F01-9224B2C0D30E}" destId="{6E2DD01E-90D2-4312-8312-729AEF2AF0D6}" srcOrd="1" destOrd="0" presId="urn:microsoft.com/office/officeart/2005/8/layout/cycle4"/>
    <dgm:cxn modelId="{FEB14DCD-D051-4D18-9CDA-B5FEDF5A8647}" type="presParOf" srcId="{41B79321-CB20-44A3-995E-BAA82EA72EDB}" destId="{BEBD126F-F0B1-4658-B526-BB8AB5204362}" srcOrd="4" destOrd="0" presId="urn:microsoft.com/office/officeart/2005/8/layout/cycle4"/>
    <dgm:cxn modelId="{8C2CE250-A055-44CA-92A4-B3704AD7AEC1}" type="presParOf" srcId="{43925B1F-F78C-4E55-B1C0-A4976F7F436A}" destId="{BE2B36AD-A3C3-438E-B261-66AAFD9A60E8}" srcOrd="1" destOrd="0" presId="urn:microsoft.com/office/officeart/2005/8/layout/cycle4"/>
    <dgm:cxn modelId="{B8A0E415-B14F-463C-970A-4CB9FC0D6CA3}" type="presParOf" srcId="{BE2B36AD-A3C3-438E-B261-66AAFD9A60E8}" destId="{E3FE163B-49EC-4E55-BC15-7469AC049D4C}" srcOrd="0" destOrd="0" presId="urn:microsoft.com/office/officeart/2005/8/layout/cycle4"/>
    <dgm:cxn modelId="{369524D8-23AB-4A67-803F-F6D84F7DBE23}" type="presParOf" srcId="{BE2B36AD-A3C3-438E-B261-66AAFD9A60E8}" destId="{509F0AE3-46D8-4C0C-B63E-C39AFE423366}" srcOrd="1" destOrd="0" presId="urn:microsoft.com/office/officeart/2005/8/layout/cycle4"/>
    <dgm:cxn modelId="{7BFA7ACF-CD7E-4A07-A1A2-02AF1D67E9A8}" type="presParOf" srcId="{BE2B36AD-A3C3-438E-B261-66AAFD9A60E8}" destId="{20DE4AF7-582E-46D7-A1FD-2E0914A57DE5}" srcOrd="2" destOrd="0" presId="urn:microsoft.com/office/officeart/2005/8/layout/cycle4"/>
    <dgm:cxn modelId="{09796638-C478-4629-9190-2878264DC21C}" type="presParOf" srcId="{BE2B36AD-A3C3-438E-B261-66AAFD9A60E8}" destId="{E872632B-ED00-4C3B-A621-B70712F9409D}" srcOrd="3" destOrd="0" presId="urn:microsoft.com/office/officeart/2005/8/layout/cycle4"/>
    <dgm:cxn modelId="{D7CC9A04-2516-42A7-BFCA-362A9F6FA374}" type="presParOf" srcId="{BE2B36AD-A3C3-438E-B261-66AAFD9A60E8}" destId="{6FE1A175-5B3A-4598-BC7E-E9A335F00EFF}" srcOrd="4" destOrd="0" presId="urn:microsoft.com/office/officeart/2005/8/layout/cycle4"/>
    <dgm:cxn modelId="{F13490C5-3CED-49FE-AC53-24446E486583}" type="presParOf" srcId="{43925B1F-F78C-4E55-B1C0-A4976F7F436A}" destId="{D0F5DDFA-A109-4CBC-8761-7B41A7A8A9AE}" srcOrd="2" destOrd="0" presId="urn:microsoft.com/office/officeart/2005/8/layout/cycle4"/>
    <dgm:cxn modelId="{45716D76-FA26-4A86-841B-48D60BE8D980}" type="presParOf" srcId="{43925B1F-F78C-4E55-B1C0-A4976F7F436A}" destId="{594871B6-6B29-4E36-B7CD-05D2A79449D5}"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EA5A9D-DD10-4965-9789-6088F2F529B0}" type="doc">
      <dgm:prSet loTypeId="urn:microsoft.com/office/officeart/2005/8/layout/funnel1" loCatId="relationship" qsTypeId="urn:microsoft.com/office/officeart/2005/8/quickstyle/simple1" qsCatId="simple" csTypeId="urn:microsoft.com/office/officeart/2005/8/colors/accent1_2" csCatId="accent1" phldr="1"/>
      <dgm:spPr/>
      <dgm:t>
        <a:bodyPr/>
        <a:lstStyle/>
        <a:p>
          <a:endParaRPr lang="en-GB"/>
        </a:p>
      </dgm:t>
    </dgm:pt>
    <dgm:pt modelId="{7F56A468-8DC3-47DC-A628-DE56D9F21B8D}">
      <dgm:prSet phldrT="[Text]" custT="1"/>
      <dgm:spPr/>
      <dgm:t>
        <a:bodyPr/>
        <a:lstStyle/>
        <a:p>
          <a:r>
            <a:rPr lang="fr-FR" sz="1200" noProof="0" dirty="0"/>
            <a:t>Des situations réelles</a:t>
          </a:r>
        </a:p>
      </dgm:t>
    </dgm:pt>
    <dgm:pt modelId="{A9E0E573-AF2A-4B20-A23B-A1CB1D5A14D0}" type="parTrans" cxnId="{0411B8EF-7E6D-4C33-AF5F-41035D051832}">
      <dgm:prSet/>
      <dgm:spPr/>
      <dgm:t>
        <a:bodyPr/>
        <a:lstStyle/>
        <a:p>
          <a:endParaRPr lang="en-GB"/>
        </a:p>
      </dgm:t>
    </dgm:pt>
    <dgm:pt modelId="{42791583-3596-416D-AE92-68A8B57F496E}" type="sibTrans" cxnId="{0411B8EF-7E6D-4C33-AF5F-41035D051832}">
      <dgm:prSet/>
      <dgm:spPr/>
      <dgm:t>
        <a:bodyPr/>
        <a:lstStyle/>
        <a:p>
          <a:endParaRPr lang="en-GB"/>
        </a:p>
      </dgm:t>
    </dgm:pt>
    <dgm:pt modelId="{E5F2906B-1549-4A5C-90F0-5701386158D6}">
      <dgm:prSet phldrT="[Text]" custT="1"/>
      <dgm:spPr/>
      <dgm:t>
        <a:bodyPr/>
        <a:lstStyle/>
        <a:p>
          <a:r>
            <a:rPr lang="fr-FR" sz="1200" noProof="0" dirty="0"/>
            <a:t>Descripteurs du Volume </a:t>
          </a:r>
          <a:r>
            <a:rPr lang="fr-FR" sz="1200" noProof="0" dirty="0" err="1"/>
            <a:t>complémen-taire</a:t>
          </a:r>
          <a:r>
            <a:rPr lang="fr-FR" sz="1200" noProof="0" dirty="0"/>
            <a:t>  du CECR</a:t>
          </a:r>
        </a:p>
      </dgm:t>
    </dgm:pt>
    <dgm:pt modelId="{84B38A3C-A74F-4872-99ED-D6EDACD0F673}" type="parTrans" cxnId="{E5F5E141-B436-4E84-A82C-2BDFA9BA0B4A}">
      <dgm:prSet/>
      <dgm:spPr/>
      <dgm:t>
        <a:bodyPr/>
        <a:lstStyle/>
        <a:p>
          <a:endParaRPr lang="en-GB"/>
        </a:p>
      </dgm:t>
    </dgm:pt>
    <dgm:pt modelId="{1DC4A351-A5C9-413A-B491-333B8C9BBE6B}" type="sibTrans" cxnId="{E5F5E141-B436-4E84-A82C-2BDFA9BA0B4A}">
      <dgm:prSet/>
      <dgm:spPr/>
      <dgm:t>
        <a:bodyPr/>
        <a:lstStyle/>
        <a:p>
          <a:endParaRPr lang="en-GB"/>
        </a:p>
      </dgm:t>
    </dgm:pt>
    <dgm:pt modelId="{143CAAFE-C370-4084-88AE-E7535A02B04A}">
      <dgm:prSet phldrT="[Text]" custT="1"/>
      <dgm:spPr/>
      <dgm:t>
        <a:bodyPr/>
        <a:lstStyle/>
        <a:p>
          <a:r>
            <a:rPr lang="fr-FR" sz="1400" noProof="0" dirty="0"/>
            <a:t>Développer des tâches authentiques pour l’apprentissage et l’évaluation des langues</a:t>
          </a:r>
          <a:endParaRPr lang="en-US" sz="1400" noProof="0" dirty="0"/>
        </a:p>
      </dgm:t>
    </dgm:pt>
    <dgm:pt modelId="{941B0DE9-8ACD-44E6-9B8A-3F535329F78B}" type="parTrans" cxnId="{19F84A81-6B30-40C0-AA89-91A8DA6D9298}">
      <dgm:prSet/>
      <dgm:spPr/>
      <dgm:t>
        <a:bodyPr/>
        <a:lstStyle/>
        <a:p>
          <a:endParaRPr lang="en-GB"/>
        </a:p>
      </dgm:t>
    </dgm:pt>
    <dgm:pt modelId="{8E23C642-6907-4C61-A5FF-FBA2E6FB5EC5}" type="sibTrans" cxnId="{19F84A81-6B30-40C0-AA89-91A8DA6D9298}">
      <dgm:prSet/>
      <dgm:spPr/>
      <dgm:t>
        <a:bodyPr/>
        <a:lstStyle/>
        <a:p>
          <a:endParaRPr lang="en-GB"/>
        </a:p>
      </dgm:t>
    </dgm:pt>
    <dgm:pt modelId="{96C62D94-2307-44DA-B6F3-8E47720259C1}">
      <dgm:prSet phldrT="[Text]" custT="1"/>
      <dgm:spPr/>
      <dgm:t>
        <a:bodyPr/>
        <a:lstStyle/>
        <a:p>
          <a:r>
            <a:rPr lang="fr-FR" sz="1200" noProof="0" dirty="0"/>
            <a:t>Approche actionnelle</a:t>
          </a:r>
        </a:p>
      </dgm:t>
    </dgm:pt>
    <dgm:pt modelId="{B206BBBB-B5BA-431F-9E75-D47A9E8CC529}" type="parTrans" cxnId="{858427F9-B390-4810-B53B-7CF2B2C09209}">
      <dgm:prSet/>
      <dgm:spPr/>
      <dgm:t>
        <a:bodyPr/>
        <a:lstStyle/>
        <a:p>
          <a:endParaRPr lang="en-GB"/>
        </a:p>
      </dgm:t>
    </dgm:pt>
    <dgm:pt modelId="{8B1F762D-412D-4252-B609-CE9986F26079}" type="sibTrans" cxnId="{858427F9-B390-4810-B53B-7CF2B2C09209}">
      <dgm:prSet/>
      <dgm:spPr/>
      <dgm:t>
        <a:bodyPr/>
        <a:lstStyle/>
        <a:p>
          <a:endParaRPr lang="en-GB"/>
        </a:p>
      </dgm:t>
    </dgm:pt>
    <dgm:pt modelId="{3382A6F8-FFB9-4F4C-9471-78EEE9DBE5E9}" type="pres">
      <dgm:prSet presAssocID="{E8EA5A9D-DD10-4965-9789-6088F2F529B0}" presName="Name0" presStyleCnt="0">
        <dgm:presLayoutVars>
          <dgm:chMax val="4"/>
          <dgm:resizeHandles val="exact"/>
        </dgm:presLayoutVars>
      </dgm:prSet>
      <dgm:spPr/>
    </dgm:pt>
    <dgm:pt modelId="{5E75755B-AFCD-4A36-A985-289A3139F785}" type="pres">
      <dgm:prSet presAssocID="{E8EA5A9D-DD10-4965-9789-6088F2F529B0}" presName="ellipse" presStyleLbl="trBgShp" presStyleIdx="0" presStyleCnt="1" custLinFactNeighborX="1188" custLinFactNeighborY="-2565"/>
      <dgm:spPr/>
    </dgm:pt>
    <dgm:pt modelId="{F0641F70-2D94-4511-B9B8-0B633771FAF3}" type="pres">
      <dgm:prSet presAssocID="{E8EA5A9D-DD10-4965-9789-6088F2F529B0}" presName="arrow1" presStyleLbl="fgShp" presStyleIdx="0" presStyleCnt="1"/>
      <dgm:spPr/>
    </dgm:pt>
    <dgm:pt modelId="{C3AFCAB0-8EA5-4BA8-BD82-894E3BBF9573}" type="pres">
      <dgm:prSet presAssocID="{E8EA5A9D-DD10-4965-9789-6088F2F529B0}" presName="rectangle" presStyleLbl="revTx" presStyleIdx="0" presStyleCnt="1">
        <dgm:presLayoutVars>
          <dgm:bulletEnabled val="1"/>
        </dgm:presLayoutVars>
      </dgm:prSet>
      <dgm:spPr/>
    </dgm:pt>
    <dgm:pt modelId="{5950414E-9C7B-4091-BFD0-FA72ADFCD5AB}" type="pres">
      <dgm:prSet presAssocID="{E5F2906B-1549-4A5C-90F0-5701386158D6}" presName="item1" presStyleLbl="node1" presStyleIdx="0" presStyleCnt="3">
        <dgm:presLayoutVars>
          <dgm:bulletEnabled val="1"/>
        </dgm:presLayoutVars>
      </dgm:prSet>
      <dgm:spPr/>
    </dgm:pt>
    <dgm:pt modelId="{F4928FF2-297F-4149-8D9C-FB377A59DD97}" type="pres">
      <dgm:prSet presAssocID="{96C62D94-2307-44DA-B6F3-8E47720259C1}" presName="item2" presStyleLbl="node1" presStyleIdx="1" presStyleCnt="3">
        <dgm:presLayoutVars>
          <dgm:bulletEnabled val="1"/>
        </dgm:presLayoutVars>
      </dgm:prSet>
      <dgm:spPr/>
    </dgm:pt>
    <dgm:pt modelId="{F7040009-DC3D-44DD-9E44-50E6BE328F20}" type="pres">
      <dgm:prSet presAssocID="{143CAAFE-C370-4084-88AE-E7535A02B04A}" presName="item3" presStyleLbl="node1" presStyleIdx="2" presStyleCnt="3">
        <dgm:presLayoutVars>
          <dgm:bulletEnabled val="1"/>
        </dgm:presLayoutVars>
      </dgm:prSet>
      <dgm:spPr/>
    </dgm:pt>
    <dgm:pt modelId="{290C0C1A-5BE0-4440-93D6-C5365FF1CD00}" type="pres">
      <dgm:prSet presAssocID="{E8EA5A9D-DD10-4965-9789-6088F2F529B0}" presName="funnel" presStyleLbl="trAlignAcc1" presStyleIdx="0" presStyleCnt="1" custLinFactNeighborX="739" custLinFactNeighborY="-893"/>
      <dgm:spPr/>
    </dgm:pt>
  </dgm:ptLst>
  <dgm:cxnLst>
    <dgm:cxn modelId="{35C7141F-05E2-49FE-A00D-7EDB719E216E}" type="presOf" srcId="{96C62D94-2307-44DA-B6F3-8E47720259C1}" destId="{5950414E-9C7B-4091-BFD0-FA72ADFCD5AB}" srcOrd="0" destOrd="0" presId="urn:microsoft.com/office/officeart/2005/8/layout/funnel1"/>
    <dgm:cxn modelId="{EDCA2733-414C-4C23-85E9-6DEEE15001D7}" type="presOf" srcId="{E5F2906B-1549-4A5C-90F0-5701386158D6}" destId="{F4928FF2-297F-4149-8D9C-FB377A59DD97}" srcOrd="0" destOrd="0" presId="urn:microsoft.com/office/officeart/2005/8/layout/funnel1"/>
    <dgm:cxn modelId="{E5F5E141-B436-4E84-A82C-2BDFA9BA0B4A}" srcId="{E8EA5A9D-DD10-4965-9789-6088F2F529B0}" destId="{E5F2906B-1549-4A5C-90F0-5701386158D6}" srcOrd="1" destOrd="0" parTransId="{84B38A3C-A74F-4872-99ED-D6EDACD0F673}" sibTransId="{1DC4A351-A5C9-413A-B491-333B8C9BBE6B}"/>
    <dgm:cxn modelId="{8AB8AE69-AD15-44AC-8A07-6241F9DB18FE}" type="presOf" srcId="{143CAAFE-C370-4084-88AE-E7535A02B04A}" destId="{C3AFCAB0-8EA5-4BA8-BD82-894E3BBF9573}" srcOrd="0" destOrd="0" presId="urn:microsoft.com/office/officeart/2005/8/layout/funnel1"/>
    <dgm:cxn modelId="{0F81B17C-DBAF-45C0-9DE3-AE42E4245296}" type="presOf" srcId="{E8EA5A9D-DD10-4965-9789-6088F2F529B0}" destId="{3382A6F8-FFB9-4F4C-9471-78EEE9DBE5E9}" srcOrd="0" destOrd="0" presId="urn:microsoft.com/office/officeart/2005/8/layout/funnel1"/>
    <dgm:cxn modelId="{19F84A81-6B30-40C0-AA89-91A8DA6D9298}" srcId="{E8EA5A9D-DD10-4965-9789-6088F2F529B0}" destId="{143CAAFE-C370-4084-88AE-E7535A02B04A}" srcOrd="3" destOrd="0" parTransId="{941B0DE9-8ACD-44E6-9B8A-3F535329F78B}" sibTransId="{8E23C642-6907-4C61-A5FF-FBA2E6FB5EC5}"/>
    <dgm:cxn modelId="{1A2E7EE8-08A4-405F-9C65-2806C65D7EB2}" type="presOf" srcId="{7F56A468-8DC3-47DC-A628-DE56D9F21B8D}" destId="{F7040009-DC3D-44DD-9E44-50E6BE328F20}" srcOrd="0" destOrd="0" presId="urn:microsoft.com/office/officeart/2005/8/layout/funnel1"/>
    <dgm:cxn modelId="{0411B8EF-7E6D-4C33-AF5F-41035D051832}" srcId="{E8EA5A9D-DD10-4965-9789-6088F2F529B0}" destId="{7F56A468-8DC3-47DC-A628-DE56D9F21B8D}" srcOrd="0" destOrd="0" parTransId="{A9E0E573-AF2A-4B20-A23B-A1CB1D5A14D0}" sibTransId="{42791583-3596-416D-AE92-68A8B57F496E}"/>
    <dgm:cxn modelId="{858427F9-B390-4810-B53B-7CF2B2C09209}" srcId="{E8EA5A9D-DD10-4965-9789-6088F2F529B0}" destId="{96C62D94-2307-44DA-B6F3-8E47720259C1}" srcOrd="2" destOrd="0" parTransId="{B206BBBB-B5BA-431F-9E75-D47A9E8CC529}" sibTransId="{8B1F762D-412D-4252-B609-CE9986F26079}"/>
    <dgm:cxn modelId="{5055A12B-2375-4867-803B-79A4C4E7421A}" type="presParOf" srcId="{3382A6F8-FFB9-4F4C-9471-78EEE9DBE5E9}" destId="{5E75755B-AFCD-4A36-A985-289A3139F785}" srcOrd="0" destOrd="0" presId="urn:microsoft.com/office/officeart/2005/8/layout/funnel1"/>
    <dgm:cxn modelId="{C33FBF37-0FB7-42E7-AE44-B1764D4E4162}" type="presParOf" srcId="{3382A6F8-FFB9-4F4C-9471-78EEE9DBE5E9}" destId="{F0641F70-2D94-4511-B9B8-0B633771FAF3}" srcOrd="1" destOrd="0" presId="urn:microsoft.com/office/officeart/2005/8/layout/funnel1"/>
    <dgm:cxn modelId="{FB7F854A-1DFC-4ECE-B473-56AA9A9E0A49}" type="presParOf" srcId="{3382A6F8-FFB9-4F4C-9471-78EEE9DBE5E9}" destId="{C3AFCAB0-8EA5-4BA8-BD82-894E3BBF9573}" srcOrd="2" destOrd="0" presId="urn:microsoft.com/office/officeart/2005/8/layout/funnel1"/>
    <dgm:cxn modelId="{644559F4-DDB6-472E-87E4-287B702CEC6A}" type="presParOf" srcId="{3382A6F8-FFB9-4F4C-9471-78EEE9DBE5E9}" destId="{5950414E-9C7B-4091-BFD0-FA72ADFCD5AB}" srcOrd="3" destOrd="0" presId="urn:microsoft.com/office/officeart/2005/8/layout/funnel1"/>
    <dgm:cxn modelId="{15BD9573-1DD5-47F9-9B09-75457B1924EC}" type="presParOf" srcId="{3382A6F8-FFB9-4F4C-9471-78EEE9DBE5E9}" destId="{F4928FF2-297F-4149-8D9C-FB377A59DD97}" srcOrd="4" destOrd="0" presId="urn:microsoft.com/office/officeart/2005/8/layout/funnel1"/>
    <dgm:cxn modelId="{24EDB305-2149-443B-B174-3BB87F5D47CE}" type="presParOf" srcId="{3382A6F8-FFB9-4F4C-9471-78EEE9DBE5E9}" destId="{F7040009-DC3D-44DD-9E44-50E6BE328F20}" srcOrd="5" destOrd="0" presId="urn:microsoft.com/office/officeart/2005/8/layout/funnel1"/>
    <dgm:cxn modelId="{319BB0A6-8D21-43A8-968D-ABDA26F9C2D4}" type="presParOf" srcId="{3382A6F8-FFB9-4F4C-9471-78EEE9DBE5E9}" destId="{290C0C1A-5BE0-4440-93D6-C5365FF1CD00}" srcOrd="6" destOrd="0" presId="urn:microsoft.com/office/officeart/2005/8/layout/funnel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22E2D5-1894-4187-997F-57CA275C1533}"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GB"/>
        </a:p>
      </dgm:t>
    </dgm:pt>
    <dgm:pt modelId="{9D75934B-D370-4D54-975F-C8080D6D6D76}">
      <dgm:prSet phldrT="[Text]" custT="1"/>
      <dgm:spPr/>
      <dgm:t>
        <a:bodyPr/>
        <a:lstStyle/>
        <a:p>
          <a:r>
            <a:rPr lang="fr-FR" sz="1250" noProof="0" dirty="0"/>
            <a:t>Motivation</a:t>
          </a:r>
        </a:p>
      </dgm:t>
    </dgm:pt>
    <dgm:pt modelId="{251A27CA-0F93-4646-ABED-F4F8C41EF946}" type="parTrans" cxnId="{E5FE99BD-DC82-45CE-BF32-3110EA34C3FC}">
      <dgm:prSet/>
      <dgm:spPr/>
      <dgm:t>
        <a:bodyPr/>
        <a:lstStyle/>
        <a:p>
          <a:endParaRPr lang="en-GB"/>
        </a:p>
      </dgm:t>
    </dgm:pt>
    <dgm:pt modelId="{3EFC6DD4-0CEA-4FE4-BB2A-1B45B978B48A}" type="sibTrans" cxnId="{E5FE99BD-DC82-45CE-BF32-3110EA34C3FC}">
      <dgm:prSet/>
      <dgm:spPr/>
      <dgm:t>
        <a:bodyPr/>
        <a:lstStyle/>
        <a:p>
          <a:endParaRPr lang="en-GB"/>
        </a:p>
      </dgm:t>
    </dgm:pt>
    <dgm:pt modelId="{7CBD02F2-CCA0-43DA-A9D3-4A92763D98B3}">
      <dgm:prSet phldrT="[Text]" custT="1"/>
      <dgm:spPr/>
      <dgm:t>
        <a:bodyPr/>
        <a:lstStyle/>
        <a:p>
          <a:r>
            <a:rPr lang="fr-FR" sz="1250" noProof="0" dirty="0"/>
            <a:t>Style d’apprentissage</a:t>
          </a:r>
        </a:p>
      </dgm:t>
    </dgm:pt>
    <dgm:pt modelId="{D091931B-434E-40A6-B47D-002291EB09D4}" type="parTrans" cxnId="{01A3253F-9AF3-47C4-8D6D-3F7AB2084DB0}">
      <dgm:prSet/>
      <dgm:spPr/>
      <dgm:t>
        <a:bodyPr/>
        <a:lstStyle/>
        <a:p>
          <a:endParaRPr lang="en-GB"/>
        </a:p>
      </dgm:t>
    </dgm:pt>
    <dgm:pt modelId="{A57BFB78-7C97-4D45-A802-41A47794D7F1}" type="sibTrans" cxnId="{01A3253F-9AF3-47C4-8D6D-3F7AB2084DB0}">
      <dgm:prSet/>
      <dgm:spPr/>
      <dgm:t>
        <a:bodyPr/>
        <a:lstStyle/>
        <a:p>
          <a:endParaRPr lang="en-GB"/>
        </a:p>
      </dgm:t>
    </dgm:pt>
    <dgm:pt modelId="{DF37E679-88B6-41E1-9B66-EC0CFE7B8D45}">
      <dgm:prSet phldrT="[Text]"/>
      <dgm:spPr/>
      <dgm:t>
        <a:bodyPr/>
        <a:lstStyle/>
        <a:p>
          <a:pPr algn="l"/>
          <a:r>
            <a:rPr lang="fr-FR" noProof="0" dirty="0"/>
            <a:t>Besoins d’apprentissage individuels</a:t>
          </a:r>
        </a:p>
      </dgm:t>
    </dgm:pt>
    <dgm:pt modelId="{9131D14B-C4F8-4362-A316-2F16FEFB333E}" type="sibTrans" cxnId="{0C65A3F0-33A9-44A6-B0B7-6DC955268DC8}">
      <dgm:prSet/>
      <dgm:spPr/>
      <dgm:t>
        <a:bodyPr/>
        <a:lstStyle/>
        <a:p>
          <a:endParaRPr lang="en-GB"/>
        </a:p>
      </dgm:t>
    </dgm:pt>
    <dgm:pt modelId="{915666EA-2B39-456C-BDF2-9F333F704F38}" type="parTrans" cxnId="{0C65A3F0-33A9-44A6-B0B7-6DC955268DC8}">
      <dgm:prSet/>
      <dgm:spPr/>
      <dgm:t>
        <a:bodyPr/>
        <a:lstStyle/>
        <a:p>
          <a:endParaRPr lang="en-GB"/>
        </a:p>
      </dgm:t>
    </dgm:pt>
    <dgm:pt modelId="{4A558D7E-1FB5-4FB7-834A-E6FED4FDDA61}">
      <dgm:prSet phldrT="[Text]" custT="1"/>
      <dgm:spPr/>
      <dgm:t>
        <a:bodyPr/>
        <a:lstStyle/>
        <a:p>
          <a:r>
            <a:rPr lang="fr-FR" sz="1250" noProof="0" dirty="0"/>
            <a:t>Ressources disponibles</a:t>
          </a:r>
        </a:p>
      </dgm:t>
    </dgm:pt>
    <dgm:pt modelId="{C3FA6156-18A4-4402-8679-586B63EEC822}" type="parTrans" cxnId="{1F3904E2-AFB5-4872-BB5A-F104706AD524}">
      <dgm:prSet/>
      <dgm:spPr/>
      <dgm:t>
        <a:bodyPr/>
        <a:lstStyle/>
        <a:p>
          <a:endParaRPr lang="en-GB"/>
        </a:p>
      </dgm:t>
    </dgm:pt>
    <dgm:pt modelId="{36027C64-19F7-446B-8D0D-69C2C01167A2}" type="sibTrans" cxnId="{1F3904E2-AFB5-4872-BB5A-F104706AD524}">
      <dgm:prSet/>
      <dgm:spPr/>
      <dgm:t>
        <a:bodyPr/>
        <a:lstStyle/>
        <a:p>
          <a:endParaRPr lang="en-GB"/>
        </a:p>
      </dgm:t>
    </dgm:pt>
    <dgm:pt modelId="{B6E8C055-7A31-4E1C-A2DD-564BAD4D0F69}">
      <dgm:prSet phldrT="[Text]" custT="1"/>
      <dgm:spPr/>
      <dgm:t>
        <a:bodyPr/>
        <a:lstStyle/>
        <a:p>
          <a:r>
            <a:rPr lang="fr-FR" sz="1250" noProof="0" dirty="0"/>
            <a:t>Les attentes de l’apprenant</a:t>
          </a:r>
        </a:p>
      </dgm:t>
    </dgm:pt>
    <dgm:pt modelId="{239958F2-C2CD-4203-A1B5-71AB2EC2A3E5}" type="parTrans" cxnId="{46982558-7356-4B69-B253-9366671E5F6E}">
      <dgm:prSet/>
      <dgm:spPr/>
      <dgm:t>
        <a:bodyPr/>
        <a:lstStyle/>
        <a:p>
          <a:endParaRPr lang="en-GB"/>
        </a:p>
      </dgm:t>
    </dgm:pt>
    <dgm:pt modelId="{A2B5245D-03D4-47C9-96BB-6F0235B237D6}" type="sibTrans" cxnId="{46982558-7356-4B69-B253-9366671E5F6E}">
      <dgm:prSet/>
      <dgm:spPr/>
      <dgm:t>
        <a:bodyPr/>
        <a:lstStyle/>
        <a:p>
          <a:endParaRPr lang="en-GB"/>
        </a:p>
      </dgm:t>
    </dgm:pt>
    <dgm:pt modelId="{91F22684-DB04-4938-8FF9-558E44E82FCF}">
      <dgm:prSet phldrT="[Text]" custT="1"/>
      <dgm:spPr/>
      <dgm:t>
        <a:bodyPr/>
        <a:lstStyle/>
        <a:p>
          <a:r>
            <a:rPr lang="fr-FR" sz="1250" noProof="0" dirty="0"/>
            <a:t>Temps et lieu</a:t>
          </a:r>
        </a:p>
      </dgm:t>
    </dgm:pt>
    <dgm:pt modelId="{7B875483-AB5A-42CF-B74D-CFA990A49C1B}" type="parTrans" cxnId="{EE0291CB-D6D2-44BD-BDC5-5001EF81F9D3}">
      <dgm:prSet/>
      <dgm:spPr/>
      <dgm:t>
        <a:bodyPr/>
        <a:lstStyle/>
        <a:p>
          <a:endParaRPr lang="en-GB"/>
        </a:p>
      </dgm:t>
    </dgm:pt>
    <dgm:pt modelId="{FDD0298A-097C-4FC2-803A-F9809D33DEA1}" type="sibTrans" cxnId="{EE0291CB-D6D2-44BD-BDC5-5001EF81F9D3}">
      <dgm:prSet/>
      <dgm:spPr/>
      <dgm:t>
        <a:bodyPr/>
        <a:lstStyle/>
        <a:p>
          <a:endParaRPr lang="en-GB"/>
        </a:p>
      </dgm:t>
    </dgm:pt>
    <dgm:pt modelId="{E05E931F-9DDD-4D89-9244-B729C496254D}">
      <dgm:prSet phldrT="[Text]"/>
      <dgm:spPr/>
      <dgm:t>
        <a:bodyPr/>
        <a:lstStyle/>
        <a:p>
          <a:pPr algn="l"/>
          <a:r>
            <a:rPr lang="fr-FR" noProof="0" dirty="0"/>
            <a:t>Situation d’utilisation de la langue cible</a:t>
          </a:r>
          <a:endParaRPr lang="en-US" noProof="0" dirty="0"/>
        </a:p>
      </dgm:t>
    </dgm:pt>
    <dgm:pt modelId="{2E73298E-778F-47A4-9F3F-41E204369730}" type="sibTrans" cxnId="{010C7D16-F6D2-4BD4-A05C-0D315DF25C96}">
      <dgm:prSet/>
      <dgm:spPr/>
      <dgm:t>
        <a:bodyPr/>
        <a:lstStyle/>
        <a:p>
          <a:endParaRPr lang="en-GB"/>
        </a:p>
      </dgm:t>
    </dgm:pt>
    <dgm:pt modelId="{C8246BA4-FF77-424B-9D64-36831915DA22}" type="parTrans" cxnId="{010C7D16-F6D2-4BD4-A05C-0D315DF25C96}">
      <dgm:prSet/>
      <dgm:spPr/>
      <dgm:t>
        <a:bodyPr/>
        <a:lstStyle/>
        <a:p>
          <a:endParaRPr lang="en-GB"/>
        </a:p>
      </dgm:t>
    </dgm:pt>
    <dgm:pt modelId="{CBB525A1-72C4-4E03-98BE-05F644DDAFEB}" type="pres">
      <dgm:prSet presAssocID="{D622E2D5-1894-4187-997F-57CA275C1533}" presName="Name0" presStyleCnt="0">
        <dgm:presLayoutVars>
          <dgm:chMax val="7"/>
          <dgm:dir/>
          <dgm:animLvl val="lvl"/>
          <dgm:resizeHandles val="exact"/>
        </dgm:presLayoutVars>
      </dgm:prSet>
      <dgm:spPr/>
    </dgm:pt>
    <dgm:pt modelId="{3FFD8C91-5B50-457D-ACD5-8879CC874218}" type="pres">
      <dgm:prSet presAssocID="{E05E931F-9DDD-4D89-9244-B729C496254D}" presName="circle1" presStyleLbl="node1" presStyleIdx="0" presStyleCnt="2"/>
      <dgm:spPr/>
    </dgm:pt>
    <dgm:pt modelId="{293D8A57-AAFD-4CE9-9590-B01FB4B2D657}" type="pres">
      <dgm:prSet presAssocID="{E05E931F-9DDD-4D89-9244-B729C496254D}" presName="space" presStyleCnt="0"/>
      <dgm:spPr/>
    </dgm:pt>
    <dgm:pt modelId="{CAB95650-32DD-4205-9C76-70B9FC969A1D}" type="pres">
      <dgm:prSet presAssocID="{E05E931F-9DDD-4D89-9244-B729C496254D}" presName="rect1" presStyleLbl="alignAcc1" presStyleIdx="0" presStyleCnt="2" custScaleX="103211"/>
      <dgm:spPr/>
    </dgm:pt>
    <dgm:pt modelId="{E4D38A10-85FB-46A7-8D1E-E660C10A3725}" type="pres">
      <dgm:prSet presAssocID="{DF37E679-88B6-41E1-9B66-EC0CFE7B8D45}" presName="vertSpace2" presStyleLbl="node1" presStyleIdx="0" presStyleCnt="2"/>
      <dgm:spPr/>
    </dgm:pt>
    <dgm:pt modelId="{B5451F67-2EB7-4BCB-8D10-D1ECFC00F251}" type="pres">
      <dgm:prSet presAssocID="{DF37E679-88B6-41E1-9B66-EC0CFE7B8D45}" presName="circle2" presStyleLbl="node1" presStyleIdx="1" presStyleCnt="2"/>
      <dgm:spPr/>
    </dgm:pt>
    <dgm:pt modelId="{229ED1DA-1111-41CB-8877-499C926EDFE1}" type="pres">
      <dgm:prSet presAssocID="{DF37E679-88B6-41E1-9B66-EC0CFE7B8D45}" presName="rect2" presStyleLbl="alignAcc1" presStyleIdx="1" presStyleCnt="2" custScaleX="103683" custLinFactNeighborX="188" custLinFactNeighborY="880"/>
      <dgm:spPr/>
    </dgm:pt>
    <dgm:pt modelId="{C9F38682-BB59-4DE1-AF79-E16C3C45E469}" type="pres">
      <dgm:prSet presAssocID="{E05E931F-9DDD-4D89-9244-B729C496254D}" presName="rect1ParTx" presStyleLbl="alignAcc1" presStyleIdx="1" presStyleCnt="2">
        <dgm:presLayoutVars>
          <dgm:chMax val="1"/>
          <dgm:bulletEnabled val="1"/>
        </dgm:presLayoutVars>
      </dgm:prSet>
      <dgm:spPr/>
    </dgm:pt>
    <dgm:pt modelId="{E5AC5AB1-D1ED-4362-BDA6-9FD7DFB8C1C4}" type="pres">
      <dgm:prSet presAssocID="{E05E931F-9DDD-4D89-9244-B729C496254D}" presName="rect1ChTx" presStyleLbl="alignAcc1" presStyleIdx="1" presStyleCnt="2">
        <dgm:presLayoutVars>
          <dgm:bulletEnabled val="1"/>
        </dgm:presLayoutVars>
      </dgm:prSet>
      <dgm:spPr/>
    </dgm:pt>
    <dgm:pt modelId="{5D55B312-1A56-41C6-A9D0-E0621D950818}" type="pres">
      <dgm:prSet presAssocID="{DF37E679-88B6-41E1-9B66-EC0CFE7B8D45}" presName="rect2ParTx" presStyleLbl="alignAcc1" presStyleIdx="1" presStyleCnt="2">
        <dgm:presLayoutVars>
          <dgm:chMax val="1"/>
          <dgm:bulletEnabled val="1"/>
        </dgm:presLayoutVars>
      </dgm:prSet>
      <dgm:spPr/>
    </dgm:pt>
    <dgm:pt modelId="{CDD0867D-C142-4412-8B3D-C015EFAAD403}" type="pres">
      <dgm:prSet presAssocID="{DF37E679-88B6-41E1-9B66-EC0CFE7B8D45}" presName="rect2ChTx" presStyleLbl="alignAcc1" presStyleIdx="1" presStyleCnt="2" custScaleX="123472">
        <dgm:presLayoutVars>
          <dgm:bulletEnabled val="1"/>
        </dgm:presLayoutVars>
      </dgm:prSet>
      <dgm:spPr/>
    </dgm:pt>
  </dgm:ptLst>
  <dgm:cxnLst>
    <dgm:cxn modelId="{C6A04107-1A7E-4B9B-92C4-7F2430740D6A}" type="presOf" srcId="{9D75934B-D370-4D54-975F-C8080D6D6D76}" destId="{CDD0867D-C142-4412-8B3D-C015EFAAD403}" srcOrd="0" destOrd="0" presId="urn:microsoft.com/office/officeart/2005/8/layout/target3"/>
    <dgm:cxn modelId="{6AE0AD15-43B2-45A4-B98B-6C8D48F50C16}" type="presOf" srcId="{DF37E679-88B6-41E1-9B66-EC0CFE7B8D45}" destId="{5D55B312-1A56-41C6-A9D0-E0621D950818}" srcOrd="1" destOrd="0" presId="urn:microsoft.com/office/officeart/2005/8/layout/target3"/>
    <dgm:cxn modelId="{010C7D16-F6D2-4BD4-A05C-0D315DF25C96}" srcId="{D622E2D5-1894-4187-997F-57CA275C1533}" destId="{E05E931F-9DDD-4D89-9244-B729C496254D}" srcOrd="0" destOrd="0" parTransId="{C8246BA4-FF77-424B-9D64-36831915DA22}" sibTransId="{2E73298E-778F-47A4-9F3F-41E204369730}"/>
    <dgm:cxn modelId="{2FC4DC26-F898-475B-836F-5D13CD792C1C}" type="presOf" srcId="{E05E931F-9DDD-4D89-9244-B729C496254D}" destId="{C9F38682-BB59-4DE1-AF79-E16C3C45E469}" srcOrd="1" destOrd="0" presId="urn:microsoft.com/office/officeart/2005/8/layout/target3"/>
    <dgm:cxn modelId="{01A3253F-9AF3-47C4-8D6D-3F7AB2084DB0}" srcId="{DF37E679-88B6-41E1-9B66-EC0CFE7B8D45}" destId="{7CBD02F2-CCA0-43DA-A9D3-4A92763D98B3}" srcOrd="1" destOrd="0" parTransId="{D091931B-434E-40A6-B47D-002291EB09D4}" sibTransId="{A57BFB78-7C97-4D45-A802-41A47794D7F1}"/>
    <dgm:cxn modelId="{99D2DD41-A30D-4002-8A92-984404399F9E}" type="presOf" srcId="{B6E8C055-7A31-4E1C-A2DD-564BAD4D0F69}" destId="{CDD0867D-C142-4412-8B3D-C015EFAAD403}" srcOrd="0" destOrd="3" presId="urn:microsoft.com/office/officeart/2005/8/layout/target3"/>
    <dgm:cxn modelId="{ED0CC364-C8B3-4399-93BF-11B622C62A03}" type="presOf" srcId="{4A558D7E-1FB5-4FB7-834A-E6FED4FDDA61}" destId="{CDD0867D-C142-4412-8B3D-C015EFAAD403}" srcOrd="0" destOrd="2" presId="urn:microsoft.com/office/officeart/2005/8/layout/target3"/>
    <dgm:cxn modelId="{4E6C2973-15A2-4A35-8991-A7D1EDA189F2}" type="presOf" srcId="{DF37E679-88B6-41E1-9B66-EC0CFE7B8D45}" destId="{229ED1DA-1111-41CB-8877-499C926EDFE1}" srcOrd="0" destOrd="0" presId="urn:microsoft.com/office/officeart/2005/8/layout/target3"/>
    <dgm:cxn modelId="{46982558-7356-4B69-B253-9366671E5F6E}" srcId="{DF37E679-88B6-41E1-9B66-EC0CFE7B8D45}" destId="{B6E8C055-7A31-4E1C-A2DD-564BAD4D0F69}" srcOrd="3" destOrd="0" parTransId="{239958F2-C2CD-4203-A1B5-71AB2EC2A3E5}" sibTransId="{A2B5245D-03D4-47C9-96BB-6F0235B237D6}"/>
    <dgm:cxn modelId="{17CB6AA1-9D17-4E5F-98E7-CFFB57D0C9F8}" type="presOf" srcId="{D622E2D5-1894-4187-997F-57CA275C1533}" destId="{CBB525A1-72C4-4E03-98BE-05F644DDAFEB}" srcOrd="0" destOrd="0" presId="urn:microsoft.com/office/officeart/2005/8/layout/target3"/>
    <dgm:cxn modelId="{243D70A7-4007-4314-AD92-8949121BE2F9}" type="presOf" srcId="{91F22684-DB04-4938-8FF9-558E44E82FCF}" destId="{CDD0867D-C142-4412-8B3D-C015EFAAD403}" srcOrd="0" destOrd="4" presId="urn:microsoft.com/office/officeart/2005/8/layout/target3"/>
    <dgm:cxn modelId="{E5FE99BD-DC82-45CE-BF32-3110EA34C3FC}" srcId="{DF37E679-88B6-41E1-9B66-EC0CFE7B8D45}" destId="{9D75934B-D370-4D54-975F-C8080D6D6D76}" srcOrd="0" destOrd="0" parTransId="{251A27CA-0F93-4646-ABED-F4F8C41EF946}" sibTransId="{3EFC6DD4-0CEA-4FE4-BB2A-1B45B978B48A}"/>
    <dgm:cxn modelId="{EE0291CB-D6D2-44BD-BDC5-5001EF81F9D3}" srcId="{DF37E679-88B6-41E1-9B66-EC0CFE7B8D45}" destId="{91F22684-DB04-4938-8FF9-558E44E82FCF}" srcOrd="4" destOrd="0" parTransId="{7B875483-AB5A-42CF-B74D-CFA990A49C1B}" sibTransId="{FDD0298A-097C-4FC2-803A-F9809D33DEA1}"/>
    <dgm:cxn modelId="{E9FBEEDA-5D9C-47DF-A46B-C89C631FF616}" type="presOf" srcId="{E05E931F-9DDD-4D89-9244-B729C496254D}" destId="{CAB95650-32DD-4205-9C76-70B9FC969A1D}" srcOrd="0" destOrd="0" presId="urn:microsoft.com/office/officeart/2005/8/layout/target3"/>
    <dgm:cxn modelId="{1F3904E2-AFB5-4872-BB5A-F104706AD524}" srcId="{DF37E679-88B6-41E1-9B66-EC0CFE7B8D45}" destId="{4A558D7E-1FB5-4FB7-834A-E6FED4FDDA61}" srcOrd="2" destOrd="0" parTransId="{C3FA6156-18A4-4402-8679-586B63EEC822}" sibTransId="{36027C64-19F7-446B-8D0D-69C2C01167A2}"/>
    <dgm:cxn modelId="{0C65A3F0-33A9-44A6-B0B7-6DC955268DC8}" srcId="{D622E2D5-1894-4187-997F-57CA275C1533}" destId="{DF37E679-88B6-41E1-9B66-EC0CFE7B8D45}" srcOrd="1" destOrd="0" parTransId="{915666EA-2B39-456C-BDF2-9F333F704F38}" sibTransId="{9131D14B-C4F8-4362-A316-2F16FEFB333E}"/>
    <dgm:cxn modelId="{EB2330F4-4802-4314-A271-A264A8363589}" type="presOf" srcId="{7CBD02F2-CCA0-43DA-A9D3-4A92763D98B3}" destId="{CDD0867D-C142-4412-8B3D-C015EFAAD403}" srcOrd="0" destOrd="1" presId="urn:microsoft.com/office/officeart/2005/8/layout/target3"/>
    <dgm:cxn modelId="{A9EEA0A8-3E2A-41D3-9A27-00B8D7E52111}" type="presParOf" srcId="{CBB525A1-72C4-4E03-98BE-05F644DDAFEB}" destId="{3FFD8C91-5B50-457D-ACD5-8879CC874218}" srcOrd="0" destOrd="0" presId="urn:microsoft.com/office/officeart/2005/8/layout/target3"/>
    <dgm:cxn modelId="{D1757AC9-881D-4EF0-BDB3-9FD897F0F68B}" type="presParOf" srcId="{CBB525A1-72C4-4E03-98BE-05F644DDAFEB}" destId="{293D8A57-AAFD-4CE9-9590-B01FB4B2D657}" srcOrd="1" destOrd="0" presId="urn:microsoft.com/office/officeart/2005/8/layout/target3"/>
    <dgm:cxn modelId="{B7D3FF10-B373-4CF4-B152-EB618CBCC476}" type="presParOf" srcId="{CBB525A1-72C4-4E03-98BE-05F644DDAFEB}" destId="{CAB95650-32DD-4205-9C76-70B9FC969A1D}" srcOrd="2" destOrd="0" presId="urn:microsoft.com/office/officeart/2005/8/layout/target3"/>
    <dgm:cxn modelId="{D12D40BC-C61D-4A18-91CD-B4F55F4712DA}" type="presParOf" srcId="{CBB525A1-72C4-4E03-98BE-05F644DDAFEB}" destId="{E4D38A10-85FB-46A7-8D1E-E660C10A3725}" srcOrd="3" destOrd="0" presId="urn:microsoft.com/office/officeart/2005/8/layout/target3"/>
    <dgm:cxn modelId="{4316311E-8A1F-44E0-8EF7-F7492455890E}" type="presParOf" srcId="{CBB525A1-72C4-4E03-98BE-05F644DDAFEB}" destId="{B5451F67-2EB7-4BCB-8D10-D1ECFC00F251}" srcOrd="4" destOrd="0" presId="urn:microsoft.com/office/officeart/2005/8/layout/target3"/>
    <dgm:cxn modelId="{29A5A4B2-DC1D-4753-9D4C-7BDA3541D456}" type="presParOf" srcId="{CBB525A1-72C4-4E03-98BE-05F644DDAFEB}" destId="{229ED1DA-1111-41CB-8877-499C926EDFE1}" srcOrd="5" destOrd="0" presId="urn:microsoft.com/office/officeart/2005/8/layout/target3"/>
    <dgm:cxn modelId="{AC4B754E-45D5-4C2A-B04E-668EC61CBB7C}" type="presParOf" srcId="{CBB525A1-72C4-4E03-98BE-05F644DDAFEB}" destId="{C9F38682-BB59-4DE1-AF79-E16C3C45E469}" srcOrd="6" destOrd="0" presId="urn:microsoft.com/office/officeart/2005/8/layout/target3"/>
    <dgm:cxn modelId="{696D208D-1440-4FAC-8D27-F9D63E241CCC}" type="presParOf" srcId="{CBB525A1-72C4-4E03-98BE-05F644DDAFEB}" destId="{E5AC5AB1-D1ED-4362-BDA6-9FD7DFB8C1C4}" srcOrd="7" destOrd="0" presId="urn:microsoft.com/office/officeart/2005/8/layout/target3"/>
    <dgm:cxn modelId="{2D68F44F-6E7F-4DE9-AB2E-38D640C49836}" type="presParOf" srcId="{CBB525A1-72C4-4E03-98BE-05F644DDAFEB}" destId="{5D55B312-1A56-41C6-A9D0-E0621D950818}" srcOrd="8" destOrd="0" presId="urn:microsoft.com/office/officeart/2005/8/layout/target3"/>
    <dgm:cxn modelId="{FCCC3A46-12B2-4DC4-9594-6F225698FD00}" type="presParOf" srcId="{CBB525A1-72C4-4E03-98BE-05F644DDAFEB}" destId="{CDD0867D-C142-4412-8B3D-C015EFAAD403}" srcOrd="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622E2D5-1894-4187-997F-57CA275C1533}"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GB"/>
        </a:p>
      </dgm:t>
    </dgm:pt>
    <dgm:pt modelId="{9D75934B-D370-4D54-975F-C8080D6D6D76}">
      <dgm:prSet phldrT="[Text]"/>
      <dgm:spPr/>
      <dgm:t>
        <a:bodyPr/>
        <a:lstStyle/>
        <a:p>
          <a:r>
            <a:rPr lang="fr-FR" noProof="0" dirty="0"/>
            <a:t>Motivation</a:t>
          </a:r>
        </a:p>
      </dgm:t>
    </dgm:pt>
    <dgm:pt modelId="{251A27CA-0F93-4646-ABED-F4F8C41EF946}" type="parTrans" cxnId="{E5FE99BD-DC82-45CE-BF32-3110EA34C3FC}">
      <dgm:prSet/>
      <dgm:spPr/>
      <dgm:t>
        <a:bodyPr/>
        <a:lstStyle/>
        <a:p>
          <a:endParaRPr lang="en-GB"/>
        </a:p>
      </dgm:t>
    </dgm:pt>
    <dgm:pt modelId="{3EFC6DD4-0CEA-4FE4-BB2A-1B45B978B48A}" type="sibTrans" cxnId="{E5FE99BD-DC82-45CE-BF32-3110EA34C3FC}">
      <dgm:prSet/>
      <dgm:spPr/>
      <dgm:t>
        <a:bodyPr/>
        <a:lstStyle/>
        <a:p>
          <a:endParaRPr lang="en-GB"/>
        </a:p>
      </dgm:t>
    </dgm:pt>
    <dgm:pt modelId="{7CBD02F2-CCA0-43DA-A9D3-4A92763D98B3}">
      <dgm:prSet phldrT="[Text]"/>
      <dgm:spPr/>
      <dgm:t>
        <a:bodyPr/>
        <a:lstStyle/>
        <a:p>
          <a:r>
            <a:rPr lang="fr-FR" noProof="0" dirty="0"/>
            <a:t>Style d’apprentissage</a:t>
          </a:r>
        </a:p>
      </dgm:t>
    </dgm:pt>
    <dgm:pt modelId="{D091931B-434E-40A6-B47D-002291EB09D4}" type="parTrans" cxnId="{01A3253F-9AF3-47C4-8D6D-3F7AB2084DB0}">
      <dgm:prSet/>
      <dgm:spPr/>
      <dgm:t>
        <a:bodyPr/>
        <a:lstStyle/>
        <a:p>
          <a:endParaRPr lang="en-GB"/>
        </a:p>
      </dgm:t>
    </dgm:pt>
    <dgm:pt modelId="{A57BFB78-7C97-4D45-A802-41A47794D7F1}" type="sibTrans" cxnId="{01A3253F-9AF3-47C4-8D6D-3F7AB2084DB0}">
      <dgm:prSet/>
      <dgm:spPr/>
      <dgm:t>
        <a:bodyPr/>
        <a:lstStyle/>
        <a:p>
          <a:endParaRPr lang="en-GB"/>
        </a:p>
      </dgm:t>
    </dgm:pt>
    <dgm:pt modelId="{DF37E679-88B6-41E1-9B66-EC0CFE7B8D45}">
      <dgm:prSet phldrT="[Text]"/>
      <dgm:spPr/>
      <dgm:t>
        <a:bodyPr/>
        <a:lstStyle/>
        <a:p>
          <a:pPr algn="l"/>
          <a:r>
            <a:rPr lang="fr-FR" noProof="0" dirty="0"/>
            <a:t>Besoins d’apprentissage individuels</a:t>
          </a:r>
        </a:p>
      </dgm:t>
    </dgm:pt>
    <dgm:pt modelId="{9131D14B-C4F8-4362-A316-2F16FEFB333E}" type="sibTrans" cxnId="{0C65A3F0-33A9-44A6-B0B7-6DC955268DC8}">
      <dgm:prSet/>
      <dgm:spPr/>
      <dgm:t>
        <a:bodyPr/>
        <a:lstStyle/>
        <a:p>
          <a:endParaRPr lang="en-GB"/>
        </a:p>
      </dgm:t>
    </dgm:pt>
    <dgm:pt modelId="{915666EA-2B39-456C-BDF2-9F333F704F38}" type="parTrans" cxnId="{0C65A3F0-33A9-44A6-B0B7-6DC955268DC8}">
      <dgm:prSet/>
      <dgm:spPr/>
      <dgm:t>
        <a:bodyPr/>
        <a:lstStyle/>
        <a:p>
          <a:endParaRPr lang="en-GB"/>
        </a:p>
      </dgm:t>
    </dgm:pt>
    <dgm:pt modelId="{4A558D7E-1FB5-4FB7-834A-E6FED4FDDA61}">
      <dgm:prSet phldrT="[Text]"/>
      <dgm:spPr/>
      <dgm:t>
        <a:bodyPr/>
        <a:lstStyle/>
        <a:p>
          <a:r>
            <a:rPr lang="fr-FR" noProof="0" dirty="0"/>
            <a:t>Ressources disponibles</a:t>
          </a:r>
        </a:p>
      </dgm:t>
    </dgm:pt>
    <dgm:pt modelId="{C3FA6156-18A4-4402-8679-586B63EEC822}" type="parTrans" cxnId="{1F3904E2-AFB5-4872-BB5A-F104706AD524}">
      <dgm:prSet/>
      <dgm:spPr/>
      <dgm:t>
        <a:bodyPr/>
        <a:lstStyle/>
        <a:p>
          <a:endParaRPr lang="en-GB"/>
        </a:p>
      </dgm:t>
    </dgm:pt>
    <dgm:pt modelId="{36027C64-19F7-446B-8D0D-69C2C01167A2}" type="sibTrans" cxnId="{1F3904E2-AFB5-4872-BB5A-F104706AD524}">
      <dgm:prSet/>
      <dgm:spPr/>
      <dgm:t>
        <a:bodyPr/>
        <a:lstStyle/>
        <a:p>
          <a:endParaRPr lang="en-GB"/>
        </a:p>
      </dgm:t>
    </dgm:pt>
    <dgm:pt modelId="{B6E8C055-7A31-4E1C-A2DD-564BAD4D0F69}">
      <dgm:prSet phldrT="[Text]"/>
      <dgm:spPr/>
      <dgm:t>
        <a:bodyPr/>
        <a:lstStyle/>
        <a:p>
          <a:r>
            <a:rPr lang="fr-FR" noProof="0" dirty="0"/>
            <a:t>Les attentes de l’apprenant</a:t>
          </a:r>
        </a:p>
      </dgm:t>
    </dgm:pt>
    <dgm:pt modelId="{239958F2-C2CD-4203-A1B5-71AB2EC2A3E5}" type="parTrans" cxnId="{46982558-7356-4B69-B253-9366671E5F6E}">
      <dgm:prSet/>
      <dgm:spPr/>
      <dgm:t>
        <a:bodyPr/>
        <a:lstStyle/>
        <a:p>
          <a:endParaRPr lang="en-GB"/>
        </a:p>
      </dgm:t>
    </dgm:pt>
    <dgm:pt modelId="{A2B5245D-03D4-47C9-96BB-6F0235B237D6}" type="sibTrans" cxnId="{46982558-7356-4B69-B253-9366671E5F6E}">
      <dgm:prSet/>
      <dgm:spPr/>
      <dgm:t>
        <a:bodyPr/>
        <a:lstStyle/>
        <a:p>
          <a:endParaRPr lang="en-GB"/>
        </a:p>
      </dgm:t>
    </dgm:pt>
    <dgm:pt modelId="{91F22684-DB04-4938-8FF9-558E44E82FCF}">
      <dgm:prSet phldrT="[Text]"/>
      <dgm:spPr/>
      <dgm:t>
        <a:bodyPr/>
        <a:lstStyle/>
        <a:p>
          <a:r>
            <a:rPr lang="fr-FR" noProof="0" dirty="0"/>
            <a:t>Temps et lieu</a:t>
          </a:r>
        </a:p>
      </dgm:t>
    </dgm:pt>
    <dgm:pt modelId="{7B875483-AB5A-42CF-B74D-CFA990A49C1B}" type="parTrans" cxnId="{EE0291CB-D6D2-44BD-BDC5-5001EF81F9D3}">
      <dgm:prSet/>
      <dgm:spPr/>
      <dgm:t>
        <a:bodyPr/>
        <a:lstStyle/>
        <a:p>
          <a:endParaRPr lang="en-GB"/>
        </a:p>
      </dgm:t>
    </dgm:pt>
    <dgm:pt modelId="{FDD0298A-097C-4FC2-803A-F9809D33DEA1}" type="sibTrans" cxnId="{EE0291CB-D6D2-44BD-BDC5-5001EF81F9D3}">
      <dgm:prSet/>
      <dgm:spPr/>
      <dgm:t>
        <a:bodyPr/>
        <a:lstStyle/>
        <a:p>
          <a:endParaRPr lang="en-GB"/>
        </a:p>
      </dgm:t>
    </dgm:pt>
    <dgm:pt modelId="{E05E931F-9DDD-4D89-9244-B729C496254D}">
      <dgm:prSet phldrT="[Text]"/>
      <dgm:spPr/>
      <dgm:t>
        <a:bodyPr/>
        <a:lstStyle/>
        <a:p>
          <a:pPr algn="l"/>
          <a:r>
            <a:rPr lang="fr-FR" noProof="0" dirty="0"/>
            <a:t>Situation d’utilisation de la langue cible</a:t>
          </a:r>
          <a:endParaRPr lang="en-US" noProof="0" dirty="0"/>
        </a:p>
      </dgm:t>
    </dgm:pt>
    <dgm:pt modelId="{2E73298E-778F-47A4-9F3F-41E204369730}" type="sibTrans" cxnId="{010C7D16-F6D2-4BD4-A05C-0D315DF25C96}">
      <dgm:prSet/>
      <dgm:spPr/>
      <dgm:t>
        <a:bodyPr/>
        <a:lstStyle/>
        <a:p>
          <a:endParaRPr lang="en-GB"/>
        </a:p>
      </dgm:t>
    </dgm:pt>
    <dgm:pt modelId="{C8246BA4-FF77-424B-9D64-36831915DA22}" type="parTrans" cxnId="{010C7D16-F6D2-4BD4-A05C-0D315DF25C96}">
      <dgm:prSet/>
      <dgm:spPr/>
      <dgm:t>
        <a:bodyPr/>
        <a:lstStyle/>
        <a:p>
          <a:endParaRPr lang="en-GB"/>
        </a:p>
      </dgm:t>
    </dgm:pt>
    <dgm:pt modelId="{CBB525A1-72C4-4E03-98BE-05F644DDAFEB}" type="pres">
      <dgm:prSet presAssocID="{D622E2D5-1894-4187-997F-57CA275C1533}" presName="Name0" presStyleCnt="0">
        <dgm:presLayoutVars>
          <dgm:chMax val="7"/>
          <dgm:dir/>
          <dgm:animLvl val="lvl"/>
          <dgm:resizeHandles val="exact"/>
        </dgm:presLayoutVars>
      </dgm:prSet>
      <dgm:spPr/>
    </dgm:pt>
    <dgm:pt modelId="{3FFD8C91-5B50-457D-ACD5-8879CC874218}" type="pres">
      <dgm:prSet presAssocID="{E05E931F-9DDD-4D89-9244-B729C496254D}" presName="circle1" presStyleLbl="node1" presStyleIdx="0" presStyleCnt="2"/>
      <dgm:spPr/>
    </dgm:pt>
    <dgm:pt modelId="{293D8A57-AAFD-4CE9-9590-B01FB4B2D657}" type="pres">
      <dgm:prSet presAssocID="{E05E931F-9DDD-4D89-9244-B729C496254D}" presName="space" presStyleCnt="0"/>
      <dgm:spPr/>
    </dgm:pt>
    <dgm:pt modelId="{CAB95650-32DD-4205-9C76-70B9FC969A1D}" type="pres">
      <dgm:prSet presAssocID="{E05E931F-9DDD-4D89-9244-B729C496254D}" presName="rect1" presStyleLbl="alignAcc1" presStyleIdx="0" presStyleCnt="2"/>
      <dgm:spPr/>
    </dgm:pt>
    <dgm:pt modelId="{E4D38A10-85FB-46A7-8D1E-E660C10A3725}" type="pres">
      <dgm:prSet presAssocID="{DF37E679-88B6-41E1-9B66-EC0CFE7B8D45}" presName="vertSpace2" presStyleLbl="node1" presStyleIdx="0" presStyleCnt="2"/>
      <dgm:spPr/>
    </dgm:pt>
    <dgm:pt modelId="{B5451F67-2EB7-4BCB-8D10-D1ECFC00F251}" type="pres">
      <dgm:prSet presAssocID="{DF37E679-88B6-41E1-9B66-EC0CFE7B8D45}" presName="circle2" presStyleLbl="node1" presStyleIdx="1" presStyleCnt="2"/>
      <dgm:spPr/>
    </dgm:pt>
    <dgm:pt modelId="{229ED1DA-1111-41CB-8877-499C926EDFE1}" type="pres">
      <dgm:prSet presAssocID="{DF37E679-88B6-41E1-9B66-EC0CFE7B8D45}" presName="rect2" presStyleLbl="alignAcc1" presStyleIdx="1" presStyleCnt="2"/>
      <dgm:spPr/>
    </dgm:pt>
    <dgm:pt modelId="{C9F38682-BB59-4DE1-AF79-E16C3C45E469}" type="pres">
      <dgm:prSet presAssocID="{E05E931F-9DDD-4D89-9244-B729C496254D}" presName="rect1ParTx" presStyleLbl="alignAcc1" presStyleIdx="1" presStyleCnt="2">
        <dgm:presLayoutVars>
          <dgm:chMax val="1"/>
          <dgm:bulletEnabled val="1"/>
        </dgm:presLayoutVars>
      </dgm:prSet>
      <dgm:spPr/>
    </dgm:pt>
    <dgm:pt modelId="{E5AC5AB1-D1ED-4362-BDA6-9FD7DFB8C1C4}" type="pres">
      <dgm:prSet presAssocID="{E05E931F-9DDD-4D89-9244-B729C496254D}" presName="rect1ChTx" presStyleLbl="alignAcc1" presStyleIdx="1" presStyleCnt="2">
        <dgm:presLayoutVars>
          <dgm:bulletEnabled val="1"/>
        </dgm:presLayoutVars>
      </dgm:prSet>
      <dgm:spPr/>
    </dgm:pt>
    <dgm:pt modelId="{5D55B312-1A56-41C6-A9D0-E0621D950818}" type="pres">
      <dgm:prSet presAssocID="{DF37E679-88B6-41E1-9B66-EC0CFE7B8D45}" presName="rect2ParTx" presStyleLbl="alignAcc1" presStyleIdx="1" presStyleCnt="2">
        <dgm:presLayoutVars>
          <dgm:chMax val="1"/>
          <dgm:bulletEnabled val="1"/>
        </dgm:presLayoutVars>
      </dgm:prSet>
      <dgm:spPr/>
    </dgm:pt>
    <dgm:pt modelId="{CDD0867D-C142-4412-8B3D-C015EFAAD403}" type="pres">
      <dgm:prSet presAssocID="{DF37E679-88B6-41E1-9B66-EC0CFE7B8D45}" presName="rect2ChTx" presStyleLbl="alignAcc1" presStyleIdx="1" presStyleCnt="2">
        <dgm:presLayoutVars>
          <dgm:bulletEnabled val="1"/>
        </dgm:presLayoutVars>
      </dgm:prSet>
      <dgm:spPr/>
    </dgm:pt>
  </dgm:ptLst>
  <dgm:cxnLst>
    <dgm:cxn modelId="{C6A04107-1A7E-4B9B-92C4-7F2430740D6A}" type="presOf" srcId="{9D75934B-D370-4D54-975F-C8080D6D6D76}" destId="{CDD0867D-C142-4412-8B3D-C015EFAAD403}" srcOrd="0" destOrd="0" presId="urn:microsoft.com/office/officeart/2005/8/layout/target3"/>
    <dgm:cxn modelId="{6AE0AD15-43B2-45A4-B98B-6C8D48F50C16}" type="presOf" srcId="{DF37E679-88B6-41E1-9B66-EC0CFE7B8D45}" destId="{5D55B312-1A56-41C6-A9D0-E0621D950818}" srcOrd="1" destOrd="0" presId="urn:microsoft.com/office/officeart/2005/8/layout/target3"/>
    <dgm:cxn modelId="{010C7D16-F6D2-4BD4-A05C-0D315DF25C96}" srcId="{D622E2D5-1894-4187-997F-57CA275C1533}" destId="{E05E931F-9DDD-4D89-9244-B729C496254D}" srcOrd="0" destOrd="0" parTransId="{C8246BA4-FF77-424B-9D64-36831915DA22}" sibTransId="{2E73298E-778F-47A4-9F3F-41E204369730}"/>
    <dgm:cxn modelId="{2FC4DC26-F898-475B-836F-5D13CD792C1C}" type="presOf" srcId="{E05E931F-9DDD-4D89-9244-B729C496254D}" destId="{C9F38682-BB59-4DE1-AF79-E16C3C45E469}" srcOrd="1" destOrd="0" presId="urn:microsoft.com/office/officeart/2005/8/layout/target3"/>
    <dgm:cxn modelId="{01A3253F-9AF3-47C4-8D6D-3F7AB2084DB0}" srcId="{DF37E679-88B6-41E1-9B66-EC0CFE7B8D45}" destId="{7CBD02F2-CCA0-43DA-A9D3-4A92763D98B3}" srcOrd="1" destOrd="0" parTransId="{D091931B-434E-40A6-B47D-002291EB09D4}" sibTransId="{A57BFB78-7C97-4D45-A802-41A47794D7F1}"/>
    <dgm:cxn modelId="{99D2DD41-A30D-4002-8A92-984404399F9E}" type="presOf" srcId="{B6E8C055-7A31-4E1C-A2DD-564BAD4D0F69}" destId="{CDD0867D-C142-4412-8B3D-C015EFAAD403}" srcOrd="0" destOrd="3" presId="urn:microsoft.com/office/officeart/2005/8/layout/target3"/>
    <dgm:cxn modelId="{ED0CC364-C8B3-4399-93BF-11B622C62A03}" type="presOf" srcId="{4A558D7E-1FB5-4FB7-834A-E6FED4FDDA61}" destId="{CDD0867D-C142-4412-8B3D-C015EFAAD403}" srcOrd="0" destOrd="2" presId="urn:microsoft.com/office/officeart/2005/8/layout/target3"/>
    <dgm:cxn modelId="{4E6C2973-15A2-4A35-8991-A7D1EDA189F2}" type="presOf" srcId="{DF37E679-88B6-41E1-9B66-EC0CFE7B8D45}" destId="{229ED1DA-1111-41CB-8877-499C926EDFE1}" srcOrd="0" destOrd="0" presId="urn:microsoft.com/office/officeart/2005/8/layout/target3"/>
    <dgm:cxn modelId="{46982558-7356-4B69-B253-9366671E5F6E}" srcId="{DF37E679-88B6-41E1-9B66-EC0CFE7B8D45}" destId="{B6E8C055-7A31-4E1C-A2DD-564BAD4D0F69}" srcOrd="3" destOrd="0" parTransId="{239958F2-C2CD-4203-A1B5-71AB2EC2A3E5}" sibTransId="{A2B5245D-03D4-47C9-96BB-6F0235B237D6}"/>
    <dgm:cxn modelId="{17CB6AA1-9D17-4E5F-98E7-CFFB57D0C9F8}" type="presOf" srcId="{D622E2D5-1894-4187-997F-57CA275C1533}" destId="{CBB525A1-72C4-4E03-98BE-05F644DDAFEB}" srcOrd="0" destOrd="0" presId="urn:microsoft.com/office/officeart/2005/8/layout/target3"/>
    <dgm:cxn modelId="{243D70A7-4007-4314-AD92-8949121BE2F9}" type="presOf" srcId="{91F22684-DB04-4938-8FF9-558E44E82FCF}" destId="{CDD0867D-C142-4412-8B3D-C015EFAAD403}" srcOrd="0" destOrd="4" presId="urn:microsoft.com/office/officeart/2005/8/layout/target3"/>
    <dgm:cxn modelId="{E5FE99BD-DC82-45CE-BF32-3110EA34C3FC}" srcId="{DF37E679-88B6-41E1-9B66-EC0CFE7B8D45}" destId="{9D75934B-D370-4D54-975F-C8080D6D6D76}" srcOrd="0" destOrd="0" parTransId="{251A27CA-0F93-4646-ABED-F4F8C41EF946}" sibTransId="{3EFC6DD4-0CEA-4FE4-BB2A-1B45B978B48A}"/>
    <dgm:cxn modelId="{EE0291CB-D6D2-44BD-BDC5-5001EF81F9D3}" srcId="{DF37E679-88B6-41E1-9B66-EC0CFE7B8D45}" destId="{91F22684-DB04-4938-8FF9-558E44E82FCF}" srcOrd="4" destOrd="0" parTransId="{7B875483-AB5A-42CF-B74D-CFA990A49C1B}" sibTransId="{FDD0298A-097C-4FC2-803A-F9809D33DEA1}"/>
    <dgm:cxn modelId="{E9FBEEDA-5D9C-47DF-A46B-C89C631FF616}" type="presOf" srcId="{E05E931F-9DDD-4D89-9244-B729C496254D}" destId="{CAB95650-32DD-4205-9C76-70B9FC969A1D}" srcOrd="0" destOrd="0" presId="urn:microsoft.com/office/officeart/2005/8/layout/target3"/>
    <dgm:cxn modelId="{1F3904E2-AFB5-4872-BB5A-F104706AD524}" srcId="{DF37E679-88B6-41E1-9B66-EC0CFE7B8D45}" destId="{4A558D7E-1FB5-4FB7-834A-E6FED4FDDA61}" srcOrd="2" destOrd="0" parTransId="{C3FA6156-18A4-4402-8679-586B63EEC822}" sibTransId="{36027C64-19F7-446B-8D0D-69C2C01167A2}"/>
    <dgm:cxn modelId="{0C65A3F0-33A9-44A6-B0B7-6DC955268DC8}" srcId="{D622E2D5-1894-4187-997F-57CA275C1533}" destId="{DF37E679-88B6-41E1-9B66-EC0CFE7B8D45}" srcOrd="1" destOrd="0" parTransId="{915666EA-2B39-456C-BDF2-9F333F704F38}" sibTransId="{9131D14B-C4F8-4362-A316-2F16FEFB333E}"/>
    <dgm:cxn modelId="{EB2330F4-4802-4314-A271-A264A8363589}" type="presOf" srcId="{7CBD02F2-CCA0-43DA-A9D3-4A92763D98B3}" destId="{CDD0867D-C142-4412-8B3D-C015EFAAD403}" srcOrd="0" destOrd="1" presId="urn:microsoft.com/office/officeart/2005/8/layout/target3"/>
    <dgm:cxn modelId="{A9EEA0A8-3E2A-41D3-9A27-00B8D7E52111}" type="presParOf" srcId="{CBB525A1-72C4-4E03-98BE-05F644DDAFEB}" destId="{3FFD8C91-5B50-457D-ACD5-8879CC874218}" srcOrd="0" destOrd="0" presId="urn:microsoft.com/office/officeart/2005/8/layout/target3"/>
    <dgm:cxn modelId="{D1757AC9-881D-4EF0-BDB3-9FD897F0F68B}" type="presParOf" srcId="{CBB525A1-72C4-4E03-98BE-05F644DDAFEB}" destId="{293D8A57-AAFD-4CE9-9590-B01FB4B2D657}" srcOrd="1" destOrd="0" presId="urn:microsoft.com/office/officeart/2005/8/layout/target3"/>
    <dgm:cxn modelId="{B7D3FF10-B373-4CF4-B152-EB618CBCC476}" type="presParOf" srcId="{CBB525A1-72C4-4E03-98BE-05F644DDAFEB}" destId="{CAB95650-32DD-4205-9C76-70B9FC969A1D}" srcOrd="2" destOrd="0" presId="urn:microsoft.com/office/officeart/2005/8/layout/target3"/>
    <dgm:cxn modelId="{D12D40BC-C61D-4A18-91CD-B4F55F4712DA}" type="presParOf" srcId="{CBB525A1-72C4-4E03-98BE-05F644DDAFEB}" destId="{E4D38A10-85FB-46A7-8D1E-E660C10A3725}" srcOrd="3" destOrd="0" presId="urn:microsoft.com/office/officeart/2005/8/layout/target3"/>
    <dgm:cxn modelId="{4316311E-8A1F-44E0-8EF7-F7492455890E}" type="presParOf" srcId="{CBB525A1-72C4-4E03-98BE-05F644DDAFEB}" destId="{B5451F67-2EB7-4BCB-8D10-D1ECFC00F251}" srcOrd="4" destOrd="0" presId="urn:microsoft.com/office/officeart/2005/8/layout/target3"/>
    <dgm:cxn modelId="{29A5A4B2-DC1D-4753-9D4C-7BDA3541D456}" type="presParOf" srcId="{CBB525A1-72C4-4E03-98BE-05F644DDAFEB}" destId="{229ED1DA-1111-41CB-8877-499C926EDFE1}" srcOrd="5" destOrd="0" presId="urn:microsoft.com/office/officeart/2005/8/layout/target3"/>
    <dgm:cxn modelId="{AC4B754E-45D5-4C2A-B04E-668EC61CBB7C}" type="presParOf" srcId="{CBB525A1-72C4-4E03-98BE-05F644DDAFEB}" destId="{C9F38682-BB59-4DE1-AF79-E16C3C45E469}" srcOrd="6" destOrd="0" presId="urn:microsoft.com/office/officeart/2005/8/layout/target3"/>
    <dgm:cxn modelId="{696D208D-1440-4FAC-8D27-F9D63E241CCC}" type="presParOf" srcId="{CBB525A1-72C4-4E03-98BE-05F644DDAFEB}" destId="{E5AC5AB1-D1ED-4362-BDA6-9FD7DFB8C1C4}" srcOrd="7" destOrd="0" presId="urn:microsoft.com/office/officeart/2005/8/layout/target3"/>
    <dgm:cxn modelId="{2D68F44F-6E7F-4DE9-AB2E-38D640C49836}" type="presParOf" srcId="{CBB525A1-72C4-4E03-98BE-05F644DDAFEB}" destId="{5D55B312-1A56-41C6-A9D0-E0621D950818}" srcOrd="8" destOrd="0" presId="urn:microsoft.com/office/officeart/2005/8/layout/target3"/>
    <dgm:cxn modelId="{FCCC3A46-12B2-4DC4-9594-6F225698FD00}" type="presParOf" srcId="{CBB525A1-72C4-4E03-98BE-05F644DDAFEB}" destId="{CDD0867D-C142-4412-8B3D-C015EFAAD403}" srcOrd="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F6B8DB-C123-47D9-9AF5-B7569F24F451}">
      <dsp:nvSpPr>
        <dsp:cNvPr id="0" name=""/>
        <dsp:cNvSpPr/>
      </dsp:nvSpPr>
      <dsp:spPr>
        <a:xfrm rot="5400000">
          <a:off x="-252530" y="255414"/>
          <a:ext cx="1683537" cy="117847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noProof="0" dirty="0"/>
            <a:t>Description de la langue</a:t>
          </a:r>
        </a:p>
      </dsp:txBody>
      <dsp:txXfrm rot="-5400000">
        <a:off x="1" y="592121"/>
        <a:ext cx="1178476" cy="505061"/>
      </dsp:txXfrm>
    </dsp:sp>
    <dsp:sp modelId="{3857DE8E-838E-4519-B807-A377D6182B5D}">
      <dsp:nvSpPr>
        <dsp:cNvPr id="0" name=""/>
        <dsp:cNvSpPr/>
      </dsp:nvSpPr>
      <dsp:spPr>
        <a:xfrm rot="5400000">
          <a:off x="2284126" y="-1102765"/>
          <a:ext cx="1094299" cy="330559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noProof="0" dirty="0"/>
            <a:t>Compétences</a:t>
          </a:r>
        </a:p>
        <a:p>
          <a:pPr marL="114300" lvl="1" indent="-114300" algn="l" defTabSz="622300">
            <a:lnSpc>
              <a:spcPct val="90000"/>
            </a:lnSpc>
            <a:spcBef>
              <a:spcPct val="0"/>
            </a:spcBef>
            <a:spcAft>
              <a:spcPct val="15000"/>
            </a:spcAft>
            <a:buChar char="•"/>
          </a:pPr>
          <a:r>
            <a:rPr lang="fr-FR" sz="1400" kern="1200" noProof="0" dirty="0"/>
            <a:t>Utilisation</a:t>
          </a:r>
        </a:p>
        <a:p>
          <a:pPr marL="114300" lvl="1" indent="-114300" algn="l" defTabSz="622300">
            <a:lnSpc>
              <a:spcPct val="90000"/>
            </a:lnSpc>
            <a:spcBef>
              <a:spcPct val="0"/>
            </a:spcBef>
            <a:spcAft>
              <a:spcPct val="15000"/>
            </a:spcAft>
            <a:buChar char="•"/>
          </a:pPr>
          <a:r>
            <a:rPr lang="fr-FR" sz="1400" kern="1200" noProof="0" dirty="0"/>
            <a:t>Stratégies</a:t>
          </a:r>
        </a:p>
      </dsp:txBody>
      <dsp:txXfrm rot="-5400000">
        <a:off x="1178477" y="56303"/>
        <a:ext cx="3252180" cy="987461"/>
      </dsp:txXfrm>
    </dsp:sp>
    <dsp:sp modelId="{BAE151D3-C706-4221-9142-6CF19CE44A3A}">
      <dsp:nvSpPr>
        <dsp:cNvPr id="0" name=""/>
        <dsp:cNvSpPr/>
      </dsp:nvSpPr>
      <dsp:spPr>
        <a:xfrm rot="5400000">
          <a:off x="-252530" y="1745846"/>
          <a:ext cx="1683537" cy="117847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noProof="0" dirty="0"/>
            <a:t>Niveaux de référence communs</a:t>
          </a:r>
        </a:p>
      </dsp:txBody>
      <dsp:txXfrm rot="-5400000">
        <a:off x="1" y="2082553"/>
        <a:ext cx="1178476" cy="505061"/>
      </dsp:txXfrm>
    </dsp:sp>
    <dsp:sp modelId="{A97C4B3D-226C-4E4C-8D16-C02F1C41625B}">
      <dsp:nvSpPr>
        <dsp:cNvPr id="0" name=""/>
        <dsp:cNvSpPr/>
      </dsp:nvSpPr>
      <dsp:spPr>
        <a:xfrm rot="5400000">
          <a:off x="2283838" y="387953"/>
          <a:ext cx="1094874" cy="330559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noProof="0" dirty="0"/>
            <a:t>A1-A2</a:t>
          </a:r>
        </a:p>
        <a:p>
          <a:pPr marL="114300" lvl="1" indent="-114300" algn="l" defTabSz="622300">
            <a:lnSpc>
              <a:spcPct val="90000"/>
            </a:lnSpc>
            <a:spcBef>
              <a:spcPct val="0"/>
            </a:spcBef>
            <a:spcAft>
              <a:spcPct val="15000"/>
            </a:spcAft>
            <a:buChar char="•"/>
          </a:pPr>
          <a:r>
            <a:rPr lang="fr-FR" sz="1400" kern="1200" noProof="0" dirty="0"/>
            <a:t>B1-B2</a:t>
          </a:r>
        </a:p>
        <a:p>
          <a:pPr marL="114300" lvl="1" indent="-114300" algn="l" defTabSz="622300">
            <a:lnSpc>
              <a:spcPct val="90000"/>
            </a:lnSpc>
            <a:spcBef>
              <a:spcPct val="0"/>
            </a:spcBef>
            <a:spcAft>
              <a:spcPct val="15000"/>
            </a:spcAft>
            <a:buChar char="•"/>
          </a:pPr>
          <a:r>
            <a:rPr lang="fr-FR" sz="1400" kern="1200" noProof="0" dirty="0"/>
            <a:t>C1-C2</a:t>
          </a:r>
        </a:p>
      </dsp:txBody>
      <dsp:txXfrm rot="-5400000">
        <a:off x="1178476" y="1546763"/>
        <a:ext cx="3252152" cy="987980"/>
      </dsp:txXfrm>
    </dsp:sp>
    <dsp:sp modelId="{D6130797-E631-4443-9D45-EB8AB2941F25}">
      <dsp:nvSpPr>
        <dsp:cNvPr id="0" name=""/>
        <dsp:cNvSpPr/>
      </dsp:nvSpPr>
      <dsp:spPr>
        <a:xfrm rot="5400000">
          <a:off x="-252530" y="3236278"/>
          <a:ext cx="1683537" cy="117847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kern="1200" noProof="0" dirty="0"/>
            <a:t>Objectifs</a:t>
          </a:r>
        </a:p>
      </dsp:txBody>
      <dsp:txXfrm rot="-5400000">
        <a:off x="1" y="3572985"/>
        <a:ext cx="1178476" cy="505061"/>
      </dsp:txXfrm>
    </dsp:sp>
    <dsp:sp modelId="{E61EAF86-9209-4026-8DC3-398EE94C6E85}">
      <dsp:nvSpPr>
        <dsp:cNvPr id="0" name=""/>
        <dsp:cNvSpPr/>
      </dsp:nvSpPr>
      <dsp:spPr>
        <a:xfrm rot="5400000">
          <a:off x="2284126" y="1878097"/>
          <a:ext cx="1094299" cy="330559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noProof="0" dirty="0"/>
            <a:t>Qualité</a:t>
          </a:r>
        </a:p>
        <a:p>
          <a:pPr marL="114300" lvl="1" indent="-114300" algn="l" defTabSz="622300">
            <a:lnSpc>
              <a:spcPct val="90000"/>
            </a:lnSpc>
            <a:spcBef>
              <a:spcPct val="0"/>
            </a:spcBef>
            <a:spcAft>
              <a:spcPct val="15000"/>
            </a:spcAft>
            <a:buChar char="•"/>
          </a:pPr>
          <a:r>
            <a:rPr lang="fr-FR" sz="1400" kern="1200" noProof="0" dirty="0"/>
            <a:t>Comparabilité</a:t>
          </a:r>
        </a:p>
        <a:p>
          <a:pPr marL="114300" lvl="1" indent="-114300" algn="l" defTabSz="622300">
            <a:lnSpc>
              <a:spcPct val="90000"/>
            </a:lnSpc>
            <a:spcBef>
              <a:spcPct val="0"/>
            </a:spcBef>
            <a:spcAft>
              <a:spcPct val="15000"/>
            </a:spcAft>
            <a:buChar char="•"/>
          </a:pPr>
          <a:r>
            <a:rPr lang="fr-FR" sz="1400" kern="1200" noProof="0" dirty="0"/>
            <a:t>Éducation plurilingue et pluriculturelle</a:t>
          </a:r>
        </a:p>
      </dsp:txBody>
      <dsp:txXfrm rot="-5400000">
        <a:off x="1178477" y="3037166"/>
        <a:ext cx="3252180" cy="9874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6F6A08-27F5-4312-9EBC-BB2956E7626E}">
      <dsp:nvSpPr>
        <dsp:cNvPr id="0" name=""/>
        <dsp:cNvSpPr/>
      </dsp:nvSpPr>
      <dsp:spPr>
        <a:xfrm>
          <a:off x="3975814" y="2853700"/>
          <a:ext cx="2096248" cy="134798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1" indent="0" algn="l" defTabSz="622300">
            <a:lnSpc>
              <a:spcPct val="90000"/>
            </a:lnSpc>
            <a:spcBef>
              <a:spcPct val="0"/>
            </a:spcBef>
            <a:spcAft>
              <a:spcPct val="15000"/>
            </a:spcAft>
            <a:buNone/>
          </a:pPr>
          <a:r>
            <a:rPr lang="fr-FR" sz="1400" kern="1200" noProof="0" dirty="0"/>
            <a:t>L’apprenant en tant que médiateur de l’interaction</a:t>
          </a:r>
          <a:endParaRPr lang="en-US" sz="1400" kern="1200" noProof="0" dirty="0"/>
        </a:p>
      </dsp:txBody>
      <dsp:txXfrm>
        <a:off x="4634299" y="3220307"/>
        <a:ext cx="1408152" cy="951767"/>
      </dsp:txXfrm>
    </dsp:sp>
    <dsp:sp modelId="{9BDD091E-8C0C-4802-B77D-22FF05844921}">
      <dsp:nvSpPr>
        <dsp:cNvPr id="0" name=""/>
        <dsp:cNvSpPr/>
      </dsp:nvSpPr>
      <dsp:spPr>
        <a:xfrm>
          <a:off x="426864" y="2864470"/>
          <a:ext cx="2080953" cy="134798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1" indent="0" algn="l" defTabSz="622300">
            <a:lnSpc>
              <a:spcPct val="90000"/>
            </a:lnSpc>
            <a:spcBef>
              <a:spcPct val="0"/>
            </a:spcBef>
            <a:spcAft>
              <a:spcPct val="15000"/>
            </a:spcAft>
            <a:buNone/>
          </a:pPr>
          <a:r>
            <a:rPr lang="fr-FR" sz="1400" kern="1200" noProof="0" dirty="0"/>
            <a:t>Ressources sur la langue et la culture</a:t>
          </a:r>
          <a:endParaRPr lang="en-US" sz="1400" kern="1200" noProof="0" dirty="0"/>
        </a:p>
      </dsp:txBody>
      <dsp:txXfrm>
        <a:off x="456475" y="3231078"/>
        <a:ext cx="1397445" cy="951767"/>
      </dsp:txXfrm>
    </dsp:sp>
    <dsp:sp modelId="{17AC1380-736A-4F71-896C-842D6C7B87A3}">
      <dsp:nvSpPr>
        <dsp:cNvPr id="0" name=""/>
        <dsp:cNvSpPr/>
      </dsp:nvSpPr>
      <dsp:spPr>
        <a:xfrm>
          <a:off x="3822104" y="0"/>
          <a:ext cx="2080953" cy="134798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1" indent="0" algn="l" defTabSz="622300">
            <a:lnSpc>
              <a:spcPct val="90000"/>
            </a:lnSpc>
            <a:spcBef>
              <a:spcPct val="0"/>
            </a:spcBef>
            <a:spcAft>
              <a:spcPct val="15000"/>
            </a:spcAft>
            <a:buNone/>
          </a:pPr>
          <a:r>
            <a:rPr lang="fr-FR" sz="1400" kern="1200" noProof="0" dirty="0"/>
            <a:t>L’apprenant en tant qu’acteur social</a:t>
          </a:r>
          <a:endParaRPr lang="en-US" sz="1400" kern="1200" noProof="0" dirty="0"/>
        </a:p>
      </dsp:txBody>
      <dsp:txXfrm>
        <a:off x="4476001" y="29611"/>
        <a:ext cx="1397445" cy="951767"/>
      </dsp:txXfrm>
    </dsp:sp>
    <dsp:sp modelId="{36C7011E-7A29-4E2B-8157-63197F692F7B}">
      <dsp:nvSpPr>
        <dsp:cNvPr id="0" name=""/>
        <dsp:cNvSpPr/>
      </dsp:nvSpPr>
      <dsp:spPr>
        <a:xfrm>
          <a:off x="426864" y="0"/>
          <a:ext cx="2080953" cy="134798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1" indent="0" algn="l" defTabSz="622300">
            <a:lnSpc>
              <a:spcPct val="90000"/>
            </a:lnSpc>
            <a:spcBef>
              <a:spcPct val="0"/>
            </a:spcBef>
            <a:spcAft>
              <a:spcPct val="15000"/>
            </a:spcAft>
            <a:buFontTx/>
            <a:buNone/>
          </a:pPr>
          <a:r>
            <a:rPr lang="fr-FR" sz="1400" kern="1200" noProof="0" dirty="0"/>
            <a:t>Approche actionnelle</a:t>
          </a:r>
        </a:p>
      </dsp:txBody>
      <dsp:txXfrm>
        <a:off x="456475" y="29611"/>
        <a:ext cx="1397445" cy="951767"/>
      </dsp:txXfrm>
    </dsp:sp>
    <dsp:sp modelId="{E3FE163B-49EC-4E55-BC15-7469AC049D4C}">
      <dsp:nvSpPr>
        <dsp:cNvPr id="0" name=""/>
        <dsp:cNvSpPr/>
      </dsp:nvSpPr>
      <dsp:spPr>
        <a:xfrm>
          <a:off x="1302666" y="240110"/>
          <a:ext cx="1823993" cy="1823993"/>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fr-FR" sz="1800" kern="1200" noProof="0" dirty="0"/>
            <a:t>Réception</a:t>
          </a:r>
        </a:p>
      </dsp:txBody>
      <dsp:txXfrm>
        <a:off x="1836901" y="774345"/>
        <a:ext cx="1289758" cy="1289758"/>
      </dsp:txXfrm>
    </dsp:sp>
    <dsp:sp modelId="{509F0AE3-46D8-4C0C-B63E-C39AFE423366}">
      <dsp:nvSpPr>
        <dsp:cNvPr id="0" name=""/>
        <dsp:cNvSpPr/>
      </dsp:nvSpPr>
      <dsp:spPr>
        <a:xfrm rot="5400000">
          <a:off x="3210909" y="240110"/>
          <a:ext cx="1823993" cy="1823993"/>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fr-FR" sz="1800" kern="1200" noProof="0" dirty="0"/>
            <a:t>Production</a:t>
          </a:r>
        </a:p>
      </dsp:txBody>
      <dsp:txXfrm rot="-5400000">
        <a:off x="3210909" y="774345"/>
        <a:ext cx="1289758" cy="1289758"/>
      </dsp:txXfrm>
    </dsp:sp>
    <dsp:sp modelId="{20DE4AF7-582E-46D7-A1FD-2E0914A57DE5}">
      <dsp:nvSpPr>
        <dsp:cNvPr id="0" name=""/>
        <dsp:cNvSpPr/>
      </dsp:nvSpPr>
      <dsp:spPr>
        <a:xfrm rot="10800000">
          <a:off x="3210909" y="2148353"/>
          <a:ext cx="1823993" cy="1823993"/>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fr-FR" sz="1800" kern="1200" noProof="0" dirty="0"/>
            <a:t>Interaction</a:t>
          </a:r>
        </a:p>
      </dsp:txBody>
      <dsp:txXfrm rot="10800000">
        <a:off x="3210909" y="2148353"/>
        <a:ext cx="1289758" cy="1289758"/>
      </dsp:txXfrm>
    </dsp:sp>
    <dsp:sp modelId="{E872632B-ED00-4C3B-A621-B70712F9409D}">
      <dsp:nvSpPr>
        <dsp:cNvPr id="0" name=""/>
        <dsp:cNvSpPr/>
      </dsp:nvSpPr>
      <dsp:spPr>
        <a:xfrm rot="16200000">
          <a:off x="1302666" y="2148353"/>
          <a:ext cx="1823993" cy="1823993"/>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fr-FR" sz="1800" kern="1200" noProof="0" dirty="0"/>
            <a:t>Médiation</a:t>
          </a:r>
        </a:p>
      </dsp:txBody>
      <dsp:txXfrm rot="5400000">
        <a:off x="1836901" y="2148353"/>
        <a:ext cx="1289758" cy="1289758"/>
      </dsp:txXfrm>
    </dsp:sp>
    <dsp:sp modelId="{D0F5DDFA-A109-4CBC-8761-7B41A7A8A9AE}">
      <dsp:nvSpPr>
        <dsp:cNvPr id="0" name=""/>
        <dsp:cNvSpPr/>
      </dsp:nvSpPr>
      <dsp:spPr>
        <a:xfrm>
          <a:off x="2853903" y="1727107"/>
          <a:ext cx="629762" cy="547619"/>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4871B6-6B29-4E36-B7CD-05D2A79449D5}">
      <dsp:nvSpPr>
        <dsp:cNvPr id="0" name=""/>
        <dsp:cNvSpPr/>
      </dsp:nvSpPr>
      <dsp:spPr>
        <a:xfrm rot="10800000">
          <a:off x="2853903" y="1937730"/>
          <a:ext cx="629762" cy="547619"/>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75755B-AFCD-4A36-A985-289A3139F785}">
      <dsp:nvSpPr>
        <dsp:cNvPr id="0" name=""/>
        <dsp:cNvSpPr/>
      </dsp:nvSpPr>
      <dsp:spPr>
        <a:xfrm>
          <a:off x="1268911" y="157382"/>
          <a:ext cx="3794217" cy="1317681"/>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641F70-2D94-4511-B9B8-0B633771FAF3}">
      <dsp:nvSpPr>
        <dsp:cNvPr id="0" name=""/>
        <dsp:cNvSpPr/>
      </dsp:nvSpPr>
      <dsp:spPr>
        <a:xfrm>
          <a:off x="2759170" y="3417736"/>
          <a:ext cx="735313" cy="470600"/>
        </a:xfrm>
        <a:prstGeom prst="down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3AFCAB0-8EA5-4BA8-BD82-894E3BBF9573}">
      <dsp:nvSpPr>
        <dsp:cNvPr id="0" name=""/>
        <dsp:cNvSpPr/>
      </dsp:nvSpPr>
      <dsp:spPr>
        <a:xfrm>
          <a:off x="1362075" y="3794217"/>
          <a:ext cx="3529504" cy="8823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fr-FR" sz="1400" kern="1200" noProof="0" dirty="0"/>
            <a:t>Développer des tâches authentiques pour l’apprentissage et l’évaluation des langues</a:t>
          </a:r>
          <a:endParaRPr lang="en-US" sz="1400" kern="1200" noProof="0" dirty="0"/>
        </a:p>
      </dsp:txBody>
      <dsp:txXfrm>
        <a:off x="1362075" y="3794217"/>
        <a:ext cx="3529504" cy="882376"/>
      </dsp:txXfrm>
    </dsp:sp>
    <dsp:sp modelId="{5950414E-9C7B-4091-BFD0-FA72ADFCD5AB}">
      <dsp:nvSpPr>
        <dsp:cNvPr id="0" name=""/>
        <dsp:cNvSpPr/>
      </dsp:nvSpPr>
      <dsp:spPr>
        <a:xfrm>
          <a:off x="2603284" y="1610630"/>
          <a:ext cx="1323564" cy="132356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fr-FR" sz="1200" kern="1200" noProof="0" dirty="0"/>
            <a:t>Approche actionnelle</a:t>
          </a:r>
        </a:p>
      </dsp:txBody>
      <dsp:txXfrm>
        <a:off x="2797115" y="1804461"/>
        <a:ext cx="935902" cy="935902"/>
      </dsp:txXfrm>
    </dsp:sp>
    <dsp:sp modelId="{F4928FF2-297F-4149-8D9C-FB377A59DD97}">
      <dsp:nvSpPr>
        <dsp:cNvPr id="0" name=""/>
        <dsp:cNvSpPr/>
      </dsp:nvSpPr>
      <dsp:spPr>
        <a:xfrm>
          <a:off x="1656200" y="617663"/>
          <a:ext cx="1323564" cy="132356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fr-FR" sz="1200" kern="1200" noProof="0" dirty="0"/>
            <a:t>Descripteurs du Volume </a:t>
          </a:r>
          <a:r>
            <a:rPr lang="fr-FR" sz="1200" kern="1200" noProof="0" dirty="0" err="1"/>
            <a:t>complémen-taire</a:t>
          </a:r>
          <a:r>
            <a:rPr lang="fr-FR" sz="1200" kern="1200" noProof="0" dirty="0"/>
            <a:t>  du CECR</a:t>
          </a:r>
        </a:p>
      </dsp:txBody>
      <dsp:txXfrm>
        <a:off x="1850031" y="811494"/>
        <a:ext cx="935902" cy="935902"/>
      </dsp:txXfrm>
    </dsp:sp>
    <dsp:sp modelId="{F7040009-DC3D-44DD-9E44-50E6BE328F20}">
      <dsp:nvSpPr>
        <dsp:cNvPr id="0" name=""/>
        <dsp:cNvSpPr/>
      </dsp:nvSpPr>
      <dsp:spPr>
        <a:xfrm>
          <a:off x="3009177" y="297654"/>
          <a:ext cx="1323564" cy="132356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fr-FR" sz="1200" kern="1200" noProof="0" dirty="0"/>
            <a:t>Des situations réelles</a:t>
          </a:r>
        </a:p>
      </dsp:txBody>
      <dsp:txXfrm>
        <a:off x="3203008" y="491485"/>
        <a:ext cx="935902" cy="935902"/>
      </dsp:txXfrm>
    </dsp:sp>
    <dsp:sp modelId="{290C0C1A-5BE0-4440-93D6-C5365FF1CD00}">
      <dsp:nvSpPr>
        <dsp:cNvPr id="0" name=""/>
        <dsp:cNvSpPr/>
      </dsp:nvSpPr>
      <dsp:spPr>
        <a:xfrm>
          <a:off x="1098380" y="0"/>
          <a:ext cx="4117755" cy="3294204"/>
        </a:xfrm>
        <a:prstGeom prst="funnel">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FD8C91-5B50-457D-ACD5-8879CC874218}">
      <dsp:nvSpPr>
        <dsp:cNvPr id="0" name=""/>
        <dsp:cNvSpPr/>
      </dsp:nvSpPr>
      <dsp:spPr>
        <a:xfrm>
          <a:off x="-97284" y="134490"/>
          <a:ext cx="2842081" cy="2842081"/>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B95650-32DD-4205-9C76-70B9FC969A1D}">
      <dsp:nvSpPr>
        <dsp:cNvPr id="0" name=""/>
        <dsp:cNvSpPr/>
      </dsp:nvSpPr>
      <dsp:spPr>
        <a:xfrm>
          <a:off x="1270521" y="134490"/>
          <a:ext cx="3422231" cy="284208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noProof="0" dirty="0"/>
            <a:t>Situation d’utilisation de la langue cible</a:t>
          </a:r>
          <a:endParaRPr lang="en-US" sz="1800" kern="1200" noProof="0" dirty="0"/>
        </a:p>
      </dsp:txBody>
      <dsp:txXfrm>
        <a:off x="1270521" y="134490"/>
        <a:ext cx="1711115" cy="1349988"/>
      </dsp:txXfrm>
    </dsp:sp>
    <dsp:sp modelId="{B5451F67-2EB7-4BCB-8D10-D1ECFC00F251}">
      <dsp:nvSpPr>
        <dsp:cNvPr id="0" name=""/>
        <dsp:cNvSpPr/>
      </dsp:nvSpPr>
      <dsp:spPr>
        <a:xfrm>
          <a:off x="648762" y="1484479"/>
          <a:ext cx="1349988" cy="1349988"/>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ED1DA-1111-41CB-8877-499C926EDFE1}">
      <dsp:nvSpPr>
        <dsp:cNvPr id="0" name=""/>
        <dsp:cNvSpPr/>
      </dsp:nvSpPr>
      <dsp:spPr>
        <a:xfrm>
          <a:off x="1268930" y="1496359"/>
          <a:ext cx="3437881" cy="134998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FR" sz="1800" kern="1200" noProof="0" dirty="0"/>
            <a:t>Besoins d’apprentissage individuels</a:t>
          </a:r>
        </a:p>
      </dsp:txBody>
      <dsp:txXfrm>
        <a:off x="1268930" y="1496359"/>
        <a:ext cx="1718940" cy="1349988"/>
      </dsp:txXfrm>
    </dsp:sp>
    <dsp:sp modelId="{CDD0867D-C142-4412-8B3D-C015EFAAD403}">
      <dsp:nvSpPr>
        <dsp:cNvPr id="0" name=""/>
        <dsp:cNvSpPr/>
      </dsp:nvSpPr>
      <dsp:spPr>
        <a:xfrm>
          <a:off x="2787068" y="1484479"/>
          <a:ext cx="2047018" cy="134998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55625">
            <a:lnSpc>
              <a:spcPct val="90000"/>
            </a:lnSpc>
            <a:spcBef>
              <a:spcPct val="0"/>
            </a:spcBef>
            <a:spcAft>
              <a:spcPct val="15000"/>
            </a:spcAft>
            <a:buChar char="•"/>
          </a:pPr>
          <a:r>
            <a:rPr lang="fr-FR" sz="1250" kern="1200" noProof="0" dirty="0"/>
            <a:t>Motivation</a:t>
          </a:r>
        </a:p>
        <a:p>
          <a:pPr marL="114300" lvl="1" indent="-114300" algn="l" defTabSz="555625">
            <a:lnSpc>
              <a:spcPct val="90000"/>
            </a:lnSpc>
            <a:spcBef>
              <a:spcPct val="0"/>
            </a:spcBef>
            <a:spcAft>
              <a:spcPct val="15000"/>
            </a:spcAft>
            <a:buChar char="•"/>
          </a:pPr>
          <a:r>
            <a:rPr lang="fr-FR" sz="1250" kern="1200" noProof="0" dirty="0"/>
            <a:t>Style d’apprentissage</a:t>
          </a:r>
        </a:p>
        <a:p>
          <a:pPr marL="114300" lvl="1" indent="-114300" algn="l" defTabSz="555625">
            <a:lnSpc>
              <a:spcPct val="90000"/>
            </a:lnSpc>
            <a:spcBef>
              <a:spcPct val="0"/>
            </a:spcBef>
            <a:spcAft>
              <a:spcPct val="15000"/>
            </a:spcAft>
            <a:buChar char="•"/>
          </a:pPr>
          <a:r>
            <a:rPr lang="fr-FR" sz="1250" kern="1200" noProof="0" dirty="0"/>
            <a:t>Ressources disponibles</a:t>
          </a:r>
        </a:p>
        <a:p>
          <a:pPr marL="114300" lvl="1" indent="-114300" algn="l" defTabSz="555625">
            <a:lnSpc>
              <a:spcPct val="90000"/>
            </a:lnSpc>
            <a:spcBef>
              <a:spcPct val="0"/>
            </a:spcBef>
            <a:spcAft>
              <a:spcPct val="15000"/>
            </a:spcAft>
            <a:buChar char="•"/>
          </a:pPr>
          <a:r>
            <a:rPr lang="fr-FR" sz="1250" kern="1200" noProof="0" dirty="0"/>
            <a:t>Les attentes de l’apprenant</a:t>
          </a:r>
        </a:p>
        <a:p>
          <a:pPr marL="114300" lvl="1" indent="-114300" algn="l" defTabSz="555625">
            <a:lnSpc>
              <a:spcPct val="90000"/>
            </a:lnSpc>
            <a:spcBef>
              <a:spcPct val="0"/>
            </a:spcBef>
            <a:spcAft>
              <a:spcPct val="15000"/>
            </a:spcAft>
            <a:buChar char="•"/>
          </a:pPr>
          <a:r>
            <a:rPr lang="fr-FR" sz="1250" kern="1200" noProof="0" dirty="0"/>
            <a:t>Temps et lieu</a:t>
          </a:r>
        </a:p>
      </dsp:txBody>
      <dsp:txXfrm>
        <a:off x="2787068" y="1484479"/>
        <a:ext cx="2047018" cy="13499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FD8C91-5B50-457D-ACD5-8879CC874218}">
      <dsp:nvSpPr>
        <dsp:cNvPr id="0" name=""/>
        <dsp:cNvSpPr/>
      </dsp:nvSpPr>
      <dsp:spPr>
        <a:xfrm>
          <a:off x="0" y="0"/>
          <a:ext cx="4037386" cy="4037386"/>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B95650-32DD-4205-9C76-70B9FC969A1D}">
      <dsp:nvSpPr>
        <dsp:cNvPr id="0" name=""/>
        <dsp:cNvSpPr/>
      </dsp:nvSpPr>
      <dsp:spPr>
        <a:xfrm>
          <a:off x="2018693" y="0"/>
          <a:ext cx="5177895" cy="403738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fr-FR" sz="2800" kern="1200" noProof="0" dirty="0"/>
            <a:t>Situation d’utilisation de la langue cible</a:t>
          </a:r>
          <a:endParaRPr lang="en-US" sz="2800" kern="1200" noProof="0" dirty="0"/>
        </a:p>
      </dsp:txBody>
      <dsp:txXfrm>
        <a:off x="2018693" y="0"/>
        <a:ext cx="2588947" cy="1917758"/>
      </dsp:txXfrm>
    </dsp:sp>
    <dsp:sp modelId="{B5451F67-2EB7-4BCB-8D10-D1ECFC00F251}">
      <dsp:nvSpPr>
        <dsp:cNvPr id="0" name=""/>
        <dsp:cNvSpPr/>
      </dsp:nvSpPr>
      <dsp:spPr>
        <a:xfrm>
          <a:off x="1059814" y="1917758"/>
          <a:ext cx="1917758" cy="1917758"/>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ED1DA-1111-41CB-8877-499C926EDFE1}">
      <dsp:nvSpPr>
        <dsp:cNvPr id="0" name=""/>
        <dsp:cNvSpPr/>
      </dsp:nvSpPr>
      <dsp:spPr>
        <a:xfrm>
          <a:off x="2018693" y="1917758"/>
          <a:ext cx="5177895" cy="191775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fr-FR" sz="2800" kern="1200" noProof="0" dirty="0"/>
            <a:t>Besoins d’apprentissage individuels</a:t>
          </a:r>
        </a:p>
      </dsp:txBody>
      <dsp:txXfrm>
        <a:off x="2018693" y="1917758"/>
        <a:ext cx="2588947" cy="1917758"/>
      </dsp:txXfrm>
    </dsp:sp>
    <dsp:sp modelId="{CDD0867D-C142-4412-8B3D-C015EFAAD403}">
      <dsp:nvSpPr>
        <dsp:cNvPr id="0" name=""/>
        <dsp:cNvSpPr/>
      </dsp:nvSpPr>
      <dsp:spPr>
        <a:xfrm>
          <a:off x="4607641" y="1917758"/>
          <a:ext cx="2588947" cy="191775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fr-FR" sz="1800" kern="1200" noProof="0" dirty="0"/>
            <a:t>Motivation</a:t>
          </a:r>
        </a:p>
        <a:p>
          <a:pPr marL="171450" lvl="1" indent="-171450" algn="l" defTabSz="800100">
            <a:lnSpc>
              <a:spcPct val="90000"/>
            </a:lnSpc>
            <a:spcBef>
              <a:spcPct val="0"/>
            </a:spcBef>
            <a:spcAft>
              <a:spcPct val="15000"/>
            </a:spcAft>
            <a:buChar char="•"/>
          </a:pPr>
          <a:r>
            <a:rPr lang="fr-FR" sz="1800" kern="1200" noProof="0" dirty="0"/>
            <a:t>Style d’apprentissage</a:t>
          </a:r>
        </a:p>
        <a:p>
          <a:pPr marL="171450" lvl="1" indent="-171450" algn="l" defTabSz="800100">
            <a:lnSpc>
              <a:spcPct val="90000"/>
            </a:lnSpc>
            <a:spcBef>
              <a:spcPct val="0"/>
            </a:spcBef>
            <a:spcAft>
              <a:spcPct val="15000"/>
            </a:spcAft>
            <a:buChar char="•"/>
          </a:pPr>
          <a:r>
            <a:rPr lang="fr-FR" sz="1800" kern="1200" noProof="0" dirty="0"/>
            <a:t>Ressources disponibles</a:t>
          </a:r>
        </a:p>
        <a:p>
          <a:pPr marL="171450" lvl="1" indent="-171450" algn="l" defTabSz="800100">
            <a:lnSpc>
              <a:spcPct val="90000"/>
            </a:lnSpc>
            <a:spcBef>
              <a:spcPct val="0"/>
            </a:spcBef>
            <a:spcAft>
              <a:spcPct val="15000"/>
            </a:spcAft>
            <a:buChar char="•"/>
          </a:pPr>
          <a:r>
            <a:rPr lang="fr-FR" sz="1800" kern="1200" noProof="0" dirty="0"/>
            <a:t>Les attentes de l’apprenant</a:t>
          </a:r>
        </a:p>
        <a:p>
          <a:pPr marL="171450" lvl="1" indent="-171450" algn="l" defTabSz="800100">
            <a:lnSpc>
              <a:spcPct val="90000"/>
            </a:lnSpc>
            <a:spcBef>
              <a:spcPct val="0"/>
            </a:spcBef>
            <a:spcAft>
              <a:spcPct val="15000"/>
            </a:spcAft>
            <a:buChar char="•"/>
          </a:pPr>
          <a:r>
            <a:rPr lang="fr-FR" sz="1800" kern="1200" noProof="0" dirty="0"/>
            <a:t>Temps et lieu</a:t>
          </a:r>
        </a:p>
      </dsp:txBody>
      <dsp:txXfrm>
        <a:off x="4607641" y="1917758"/>
        <a:ext cx="2588947" cy="191775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17/01/2025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‹Nr.›</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17.01.2025</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‹Nr.›</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a:p>
        </p:txBody>
      </p:sp>
    </p:spTree>
    <p:extLst>
      <p:ext uri="{BB962C8B-B14F-4D97-AF65-F5344CB8AC3E}">
        <p14:creationId xmlns:p14="http://schemas.microsoft.com/office/powerpoint/2010/main" val="3432689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231354" y="4400550"/>
            <a:ext cx="6422834" cy="4512096"/>
          </a:xfrm>
        </p:spPr>
        <p:txBody>
          <a:bodyPr/>
          <a:lstStyle/>
          <a:p>
            <a:pPr algn="just"/>
            <a:endParaRPr lang="pl-PL" sz="1200" dirty="0">
              <a:effectLst/>
              <a:latin typeface="Times New Roman" panose="02020603050405020304" pitchFamily="18" charset="0"/>
              <a:ea typeface="Times New Roman" panose="02020603050405020304" pitchFamily="18" charset="0"/>
            </a:endParaRPr>
          </a:p>
        </p:txBody>
      </p:sp>
      <p:sp>
        <p:nvSpPr>
          <p:cNvPr id="4" name="Symbol zastępczy numeru slajdu 3"/>
          <p:cNvSpPr>
            <a:spLocks noGrp="1"/>
          </p:cNvSpPr>
          <p:nvPr>
            <p:ph type="sldNum" sz="quarter" idx="5"/>
          </p:nvPr>
        </p:nvSpPr>
        <p:spPr/>
        <p:txBody>
          <a:bodyPr/>
          <a:lstStyle/>
          <a:p>
            <a:fld id="{5987D6DD-DFA2-43CB-AD64-2EC5BC4A30E6}" type="slidenum">
              <a:rPr lang="de-AT" smtClean="0"/>
              <a:t>10</a:t>
            </a:fld>
            <a:endParaRPr lang="de-AT"/>
          </a:p>
        </p:txBody>
      </p:sp>
    </p:spTree>
    <p:extLst>
      <p:ext uri="{BB962C8B-B14F-4D97-AF65-F5344CB8AC3E}">
        <p14:creationId xmlns:p14="http://schemas.microsoft.com/office/powerpoint/2010/main" val="1257430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231354" y="4400550"/>
            <a:ext cx="6422834" cy="4512096"/>
          </a:xfrm>
        </p:spPr>
        <p:txBody>
          <a:bodyPr/>
          <a:lstStyle/>
          <a:p>
            <a:pPr algn="just"/>
            <a:endParaRPr lang="pl-PL" sz="1200" dirty="0">
              <a:effectLst/>
              <a:latin typeface="Times New Roman" panose="02020603050405020304" pitchFamily="18" charset="0"/>
              <a:ea typeface="Times New Roman" panose="02020603050405020304" pitchFamily="18" charset="0"/>
            </a:endParaRPr>
          </a:p>
        </p:txBody>
      </p:sp>
      <p:sp>
        <p:nvSpPr>
          <p:cNvPr id="4" name="Symbol zastępczy numeru slajdu 3"/>
          <p:cNvSpPr>
            <a:spLocks noGrp="1"/>
          </p:cNvSpPr>
          <p:nvPr>
            <p:ph type="sldNum" sz="quarter" idx="5"/>
          </p:nvPr>
        </p:nvSpPr>
        <p:spPr/>
        <p:txBody>
          <a:bodyPr/>
          <a:lstStyle/>
          <a:p>
            <a:fld id="{5987D6DD-DFA2-43CB-AD64-2EC5BC4A30E6}" type="slidenum">
              <a:rPr lang="de-AT" smtClean="0"/>
              <a:t>11</a:t>
            </a:fld>
            <a:endParaRPr lang="de-AT"/>
          </a:p>
        </p:txBody>
      </p:sp>
    </p:spTree>
    <p:extLst>
      <p:ext uri="{BB962C8B-B14F-4D97-AF65-F5344CB8AC3E}">
        <p14:creationId xmlns:p14="http://schemas.microsoft.com/office/powerpoint/2010/main" val="1970682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231354" y="4400550"/>
            <a:ext cx="6422834" cy="4512096"/>
          </a:xfrm>
        </p:spPr>
        <p:txBody>
          <a:bodyPr/>
          <a:lstStyle/>
          <a:p>
            <a:pPr algn="just"/>
            <a:endParaRPr lang="pl-PL" sz="1200" dirty="0">
              <a:effectLst/>
              <a:latin typeface="Times New Roman" panose="02020603050405020304" pitchFamily="18" charset="0"/>
              <a:ea typeface="Times New Roman" panose="02020603050405020304" pitchFamily="18" charset="0"/>
            </a:endParaRPr>
          </a:p>
        </p:txBody>
      </p:sp>
      <p:sp>
        <p:nvSpPr>
          <p:cNvPr id="4" name="Symbol zastępczy numeru slajdu 3"/>
          <p:cNvSpPr>
            <a:spLocks noGrp="1"/>
          </p:cNvSpPr>
          <p:nvPr>
            <p:ph type="sldNum" sz="quarter" idx="5"/>
          </p:nvPr>
        </p:nvSpPr>
        <p:spPr/>
        <p:txBody>
          <a:bodyPr/>
          <a:lstStyle/>
          <a:p>
            <a:fld id="{5987D6DD-DFA2-43CB-AD64-2EC5BC4A30E6}" type="slidenum">
              <a:rPr lang="de-AT" smtClean="0"/>
              <a:t>12</a:t>
            </a:fld>
            <a:endParaRPr lang="de-AT"/>
          </a:p>
        </p:txBody>
      </p:sp>
    </p:spTree>
    <p:extLst>
      <p:ext uri="{BB962C8B-B14F-4D97-AF65-F5344CB8AC3E}">
        <p14:creationId xmlns:p14="http://schemas.microsoft.com/office/powerpoint/2010/main" val="3359253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231354" y="4400550"/>
            <a:ext cx="6422834" cy="4512096"/>
          </a:xfrm>
        </p:spPr>
        <p:txBody>
          <a:bodyPr/>
          <a:lstStyle/>
          <a:p>
            <a:pPr algn="just"/>
            <a:endParaRPr lang="pl-PL" sz="1200" dirty="0">
              <a:effectLst/>
              <a:latin typeface="Times New Roman" panose="02020603050405020304" pitchFamily="18" charset="0"/>
              <a:ea typeface="Times New Roman" panose="02020603050405020304" pitchFamily="18" charset="0"/>
            </a:endParaRPr>
          </a:p>
        </p:txBody>
      </p:sp>
      <p:sp>
        <p:nvSpPr>
          <p:cNvPr id="4" name="Symbol zastępczy numeru slajdu 3"/>
          <p:cNvSpPr>
            <a:spLocks noGrp="1"/>
          </p:cNvSpPr>
          <p:nvPr>
            <p:ph type="sldNum" sz="quarter" idx="5"/>
          </p:nvPr>
        </p:nvSpPr>
        <p:spPr/>
        <p:txBody>
          <a:bodyPr/>
          <a:lstStyle/>
          <a:p>
            <a:fld id="{5987D6DD-DFA2-43CB-AD64-2EC5BC4A30E6}" type="slidenum">
              <a:rPr lang="de-AT" smtClean="0"/>
              <a:t>13</a:t>
            </a:fld>
            <a:endParaRPr lang="de-AT"/>
          </a:p>
        </p:txBody>
      </p:sp>
    </p:spTree>
    <p:extLst>
      <p:ext uri="{BB962C8B-B14F-4D97-AF65-F5344CB8AC3E}">
        <p14:creationId xmlns:p14="http://schemas.microsoft.com/office/powerpoint/2010/main" val="26190900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642CC8-D41D-557E-B324-DFFADE74265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F6D777B5-4A3D-4C44-D89C-C9B89348F354}"/>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0C869B96-DBD4-747B-BA3A-B825CBE37546}"/>
              </a:ext>
            </a:extLst>
          </p:cNvPr>
          <p:cNvSpPr>
            <a:spLocks noGrp="1"/>
          </p:cNvSpPr>
          <p:nvPr>
            <p:ph type="body" idx="1"/>
          </p:nvPr>
        </p:nvSpPr>
        <p:spPr>
          <a:xfrm>
            <a:off x="231354" y="4400550"/>
            <a:ext cx="6422834" cy="4512096"/>
          </a:xfrm>
        </p:spPr>
        <p:txBody>
          <a:bodyPr/>
          <a:lstStyle/>
          <a:p>
            <a:pPr algn="just"/>
            <a:endParaRPr lang="pl-PL" sz="1200" dirty="0">
              <a:effectLst/>
              <a:latin typeface="Times New Roman" panose="02020603050405020304" pitchFamily="18" charset="0"/>
              <a:ea typeface="Times New Roman" panose="02020603050405020304" pitchFamily="18" charset="0"/>
            </a:endParaRPr>
          </a:p>
        </p:txBody>
      </p:sp>
      <p:sp>
        <p:nvSpPr>
          <p:cNvPr id="4" name="Symbol zastępczy numeru slajdu 3">
            <a:extLst>
              <a:ext uri="{FF2B5EF4-FFF2-40B4-BE49-F238E27FC236}">
                <a16:creationId xmlns:a16="http://schemas.microsoft.com/office/drawing/2014/main" id="{E324E2B0-7A28-04E5-5CE2-6B4FC91718D7}"/>
              </a:ext>
            </a:extLst>
          </p:cNvPr>
          <p:cNvSpPr>
            <a:spLocks noGrp="1"/>
          </p:cNvSpPr>
          <p:nvPr>
            <p:ph type="sldNum" sz="quarter" idx="5"/>
          </p:nvPr>
        </p:nvSpPr>
        <p:spPr/>
        <p:txBody>
          <a:bodyPr/>
          <a:lstStyle/>
          <a:p>
            <a:fld id="{5987D6DD-DFA2-43CB-AD64-2EC5BC4A30E6}" type="slidenum">
              <a:rPr lang="de-AT" smtClean="0"/>
              <a:t>14</a:t>
            </a:fld>
            <a:endParaRPr lang="de-AT"/>
          </a:p>
        </p:txBody>
      </p:sp>
    </p:spTree>
    <p:extLst>
      <p:ext uri="{BB962C8B-B14F-4D97-AF65-F5344CB8AC3E}">
        <p14:creationId xmlns:p14="http://schemas.microsoft.com/office/powerpoint/2010/main" val="696664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231354" y="4400550"/>
            <a:ext cx="6422834" cy="4512096"/>
          </a:xfrm>
        </p:spPr>
        <p:txBody>
          <a:bodyPr/>
          <a:lstStyle/>
          <a:p>
            <a:pPr algn="just"/>
            <a:endParaRPr lang="pl-PL" sz="1200" dirty="0">
              <a:effectLst/>
              <a:latin typeface="Times New Roman" panose="02020603050405020304" pitchFamily="18" charset="0"/>
              <a:ea typeface="Times New Roman" panose="02020603050405020304" pitchFamily="18" charset="0"/>
            </a:endParaRPr>
          </a:p>
        </p:txBody>
      </p:sp>
      <p:sp>
        <p:nvSpPr>
          <p:cNvPr id="4" name="Symbol zastępczy numeru slajdu 3"/>
          <p:cNvSpPr>
            <a:spLocks noGrp="1"/>
          </p:cNvSpPr>
          <p:nvPr>
            <p:ph type="sldNum" sz="quarter" idx="5"/>
          </p:nvPr>
        </p:nvSpPr>
        <p:spPr/>
        <p:txBody>
          <a:bodyPr/>
          <a:lstStyle/>
          <a:p>
            <a:fld id="{5987D6DD-DFA2-43CB-AD64-2EC5BC4A30E6}" type="slidenum">
              <a:rPr lang="de-AT" smtClean="0"/>
              <a:t>15</a:t>
            </a:fld>
            <a:endParaRPr lang="de-AT"/>
          </a:p>
        </p:txBody>
      </p:sp>
    </p:spTree>
    <p:extLst>
      <p:ext uri="{BB962C8B-B14F-4D97-AF65-F5344CB8AC3E}">
        <p14:creationId xmlns:p14="http://schemas.microsoft.com/office/powerpoint/2010/main" val="10766568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231354" y="4400550"/>
            <a:ext cx="6422834" cy="4512096"/>
          </a:xfrm>
        </p:spPr>
        <p:txBody>
          <a:bodyPr/>
          <a:lstStyle/>
          <a:p>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sz="1200" dirty="0">
              <a:effectLst/>
              <a:latin typeface="Times New Roman" panose="02020603050405020304" pitchFamily="18" charset="0"/>
              <a:ea typeface="Times New Roman" panose="02020603050405020304" pitchFamily="18" charset="0"/>
            </a:endParaRPr>
          </a:p>
        </p:txBody>
      </p:sp>
      <p:sp>
        <p:nvSpPr>
          <p:cNvPr id="4" name="Symbol zastępczy numeru slajdu 3"/>
          <p:cNvSpPr>
            <a:spLocks noGrp="1"/>
          </p:cNvSpPr>
          <p:nvPr>
            <p:ph type="sldNum" sz="quarter" idx="5"/>
          </p:nvPr>
        </p:nvSpPr>
        <p:spPr/>
        <p:txBody>
          <a:bodyPr/>
          <a:lstStyle/>
          <a:p>
            <a:fld id="{5987D6DD-DFA2-43CB-AD64-2EC5BC4A30E6}" type="slidenum">
              <a:rPr lang="de-AT" smtClean="0"/>
              <a:t>16</a:t>
            </a:fld>
            <a:endParaRPr lang="de-AT"/>
          </a:p>
        </p:txBody>
      </p:sp>
    </p:spTree>
    <p:extLst>
      <p:ext uri="{BB962C8B-B14F-4D97-AF65-F5344CB8AC3E}">
        <p14:creationId xmlns:p14="http://schemas.microsoft.com/office/powerpoint/2010/main" val="1575794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231354" y="4400550"/>
            <a:ext cx="6422834" cy="4512096"/>
          </a:xfrm>
        </p:spPr>
        <p:txBody>
          <a:bodyPr/>
          <a:lstStyle/>
          <a:p>
            <a:pPr algn="just"/>
            <a:endParaRPr lang="pl-PL" sz="1200" dirty="0">
              <a:effectLst/>
              <a:latin typeface="Times New Roman" panose="02020603050405020304" pitchFamily="18" charset="0"/>
              <a:ea typeface="Times New Roman" panose="02020603050405020304" pitchFamily="18" charset="0"/>
            </a:endParaRPr>
          </a:p>
        </p:txBody>
      </p:sp>
      <p:sp>
        <p:nvSpPr>
          <p:cNvPr id="4" name="Symbol zastępczy numeru slajdu 3"/>
          <p:cNvSpPr>
            <a:spLocks noGrp="1"/>
          </p:cNvSpPr>
          <p:nvPr>
            <p:ph type="sldNum" sz="quarter" idx="5"/>
          </p:nvPr>
        </p:nvSpPr>
        <p:spPr/>
        <p:txBody>
          <a:bodyPr/>
          <a:lstStyle/>
          <a:p>
            <a:fld id="{5987D6DD-DFA2-43CB-AD64-2EC5BC4A30E6}" type="slidenum">
              <a:rPr lang="de-AT" smtClean="0"/>
              <a:t>17</a:t>
            </a:fld>
            <a:endParaRPr lang="de-AT"/>
          </a:p>
        </p:txBody>
      </p:sp>
    </p:spTree>
    <p:extLst>
      <p:ext uri="{BB962C8B-B14F-4D97-AF65-F5344CB8AC3E}">
        <p14:creationId xmlns:p14="http://schemas.microsoft.com/office/powerpoint/2010/main" val="23708849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18</a:t>
            </a:fld>
            <a:endParaRPr lang="de-AT"/>
          </a:p>
        </p:txBody>
      </p:sp>
    </p:spTree>
    <p:extLst>
      <p:ext uri="{BB962C8B-B14F-4D97-AF65-F5344CB8AC3E}">
        <p14:creationId xmlns:p14="http://schemas.microsoft.com/office/powerpoint/2010/main" val="304620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19</a:t>
            </a:fld>
            <a:endParaRPr lang="de-AT"/>
          </a:p>
        </p:txBody>
      </p:sp>
    </p:spTree>
    <p:extLst>
      <p:ext uri="{BB962C8B-B14F-4D97-AF65-F5344CB8AC3E}">
        <p14:creationId xmlns:p14="http://schemas.microsoft.com/office/powerpoint/2010/main" val="4287233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2</a:t>
            </a:fld>
            <a:endParaRPr lang="de-AT"/>
          </a:p>
        </p:txBody>
      </p:sp>
    </p:spTree>
    <p:extLst>
      <p:ext uri="{BB962C8B-B14F-4D97-AF65-F5344CB8AC3E}">
        <p14:creationId xmlns:p14="http://schemas.microsoft.com/office/powerpoint/2010/main" val="1306548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3</a:t>
            </a:fld>
            <a:endParaRPr lang="de-AT"/>
          </a:p>
        </p:txBody>
      </p:sp>
    </p:spTree>
    <p:extLst>
      <p:ext uri="{BB962C8B-B14F-4D97-AF65-F5344CB8AC3E}">
        <p14:creationId xmlns:p14="http://schemas.microsoft.com/office/powerpoint/2010/main" val="2205285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4</a:t>
            </a:fld>
            <a:endParaRPr lang="de-AT"/>
          </a:p>
        </p:txBody>
      </p:sp>
    </p:spTree>
    <p:extLst>
      <p:ext uri="{BB962C8B-B14F-4D97-AF65-F5344CB8AC3E}">
        <p14:creationId xmlns:p14="http://schemas.microsoft.com/office/powerpoint/2010/main" val="2272824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5</a:t>
            </a:fld>
            <a:endParaRPr lang="de-AT"/>
          </a:p>
        </p:txBody>
      </p:sp>
    </p:spTree>
    <p:extLst>
      <p:ext uri="{BB962C8B-B14F-4D97-AF65-F5344CB8AC3E}">
        <p14:creationId xmlns:p14="http://schemas.microsoft.com/office/powerpoint/2010/main" val="1428003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231354" y="4400550"/>
            <a:ext cx="6422834" cy="4512096"/>
          </a:xfrm>
        </p:spPr>
        <p:txBody>
          <a:bodyPr/>
          <a:lstStyle/>
          <a:p>
            <a:pPr algn="just"/>
            <a:endParaRPr lang="pl-PL" sz="1200" dirty="0">
              <a:effectLst/>
              <a:latin typeface="Times New Roman" panose="02020603050405020304" pitchFamily="18" charset="0"/>
              <a:ea typeface="Times New Roman" panose="02020603050405020304" pitchFamily="18" charset="0"/>
            </a:endParaRPr>
          </a:p>
        </p:txBody>
      </p:sp>
      <p:sp>
        <p:nvSpPr>
          <p:cNvPr id="4" name="Symbol zastępczy numeru slajdu 3"/>
          <p:cNvSpPr>
            <a:spLocks noGrp="1"/>
          </p:cNvSpPr>
          <p:nvPr>
            <p:ph type="sldNum" sz="quarter" idx="5"/>
          </p:nvPr>
        </p:nvSpPr>
        <p:spPr/>
        <p:txBody>
          <a:bodyPr/>
          <a:lstStyle/>
          <a:p>
            <a:fld id="{5987D6DD-DFA2-43CB-AD64-2EC5BC4A30E6}" type="slidenum">
              <a:rPr lang="de-AT" smtClean="0"/>
              <a:t>6</a:t>
            </a:fld>
            <a:endParaRPr lang="de-AT"/>
          </a:p>
        </p:txBody>
      </p:sp>
    </p:spTree>
    <p:extLst>
      <p:ext uri="{BB962C8B-B14F-4D97-AF65-F5344CB8AC3E}">
        <p14:creationId xmlns:p14="http://schemas.microsoft.com/office/powerpoint/2010/main" val="2713512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231354" y="4400550"/>
            <a:ext cx="6422834" cy="4512096"/>
          </a:xfrm>
        </p:spPr>
        <p:txBody>
          <a:bodyPr/>
          <a:lstStyle/>
          <a:p>
            <a:pPr algn="just"/>
            <a:endParaRPr lang="pl-PL" sz="1200" dirty="0">
              <a:effectLst/>
              <a:latin typeface="Times New Roman" panose="02020603050405020304" pitchFamily="18" charset="0"/>
              <a:ea typeface="Times New Roman" panose="02020603050405020304" pitchFamily="18" charset="0"/>
            </a:endParaRPr>
          </a:p>
        </p:txBody>
      </p:sp>
      <p:sp>
        <p:nvSpPr>
          <p:cNvPr id="4" name="Symbol zastępczy numeru slajdu 3"/>
          <p:cNvSpPr>
            <a:spLocks noGrp="1"/>
          </p:cNvSpPr>
          <p:nvPr>
            <p:ph type="sldNum" sz="quarter" idx="5"/>
          </p:nvPr>
        </p:nvSpPr>
        <p:spPr/>
        <p:txBody>
          <a:bodyPr/>
          <a:lstStyle/>
          <a:p>
            <a:fld id="{5987D6DD-DFA2-43CB-AD64-2EC5BC4A30E6}" type="slidenum">
              <a:rPr lang="de-AT" smtClean="0"/>
              <a:t>7</a:t>
            </a:fld>
            <a:endParaRPr lang="de-AT"/>
          </a:p>
        </p:txBody>
      </p:sp>
    </p:spTree>
    <p:extLst>
      <p:ext uri="{BB962C8B-B14F-4D97-AF65-F5344CB8AC3E}">
        <p14:creationId xmlns:p14="http://schemas.microsoft.com/office/powerpoint/2010/main" val="2039898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231354" y="4400550"/>
            <a:ext cx="6422834" cy="4512096"/>
          </a:xfrm>
        </p:spPr>
        <p:txBody>
          <a:bodyPr/>
          <a:lstStyle/>
          <a:p>
            <a:pPr algn="just"/>
            <a:endParaRPr lang="pl-PL" sz="1200" dirty="0">
              <a:effectLst/>
              <a:latin typeface="Times New Roman" panose="02020603050405020304" pitchFamily="18" charset="0"/>
              <a:ea typeface="Times New Roman" panose="02020603050405020304" pitchFamily="18" charset="0"/>
            </a:endParaRPr>
          </a:p>
        </p:txBody>
      </p:sp>
      <p:sp>
        <p:nvSpPr>
          <p:cNvPr id="4" name="Symbol zastępczy numeru slajdu 3"/>
          <p:cNvSpPr>
            <a:spLocks noGrp="1"/>
          </p:cNvSpPr>
          <p:nvPr>
            <p:ph type="sldNum" sz="quarter" idx="5"/>
          </p:nvPr>
        </p:nvSpPr>
        <p:spPr/>
        <p:txBody>
          <a:bodyPr/>
          <a:lstStyle/>
          <a:p>
            <a:fld id="{5987D6DD-DFA2-43CB-AD64-2EC5BC4A30E6}" type="slidenum">
              <a:rPr lang="de-AT" smtClean="0"/>
              <a:t>8</a:t>
            </a:fld>
            <a:endParaRPr lang="de-AT"/>
          </a:p>
        </p:txBody>
      </p:sp>
    </p:spTree>
    <p:extLst>
      <p:ext uri="{BB962C8B-B14F-4D97-AF65-F5344CB8AC3E}">
        <p14:creationId xmlns:p14="http://schemas.microsoft.com/office/powerpoint/2010/main" val="487548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231354" y="4400550"/>
            <a:ext cx="6422834" cy="4512096"/>
          </a:xfrm>
        </p:spPr>
        <p:txBody>
          <a:bodyPr/>
          <a:lstStyle/>
          <a:p>
            <a:pPr algn="just"/>
            <a:endParaRPr lang="pl-PL" sz="1200" dirty="0">
              <a:effectLst/>
              <a:latin typeface="Times New Roman" panose="02020603050405020304" pitchFamily="18" charset="0"/>
              <a:ea typeface="Times New Roman" panose="02020603050405020304" pitchFamily="18"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87D6DD-DFA2-43CB-AD64-2EC5BC4A30E6}" type="slidenum">
              <a:rPr kumimoji="0" lang="de-A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de-A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6353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hyperlink" Target="http://www.ecml.at/companionvolumetoolbox" TargetMode="External"/><Relationship Id="rId5" Type="http://schemas.openxmlformats.org/officeDocument/2006/relationships/hyperlink" Target="https://creativecommons.org/licenses/by-nc-sa/4.0/deed.fr" TargetMode="External"/><Relationship Id="rId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88830B04-1C3D-063D-9F97-BDFAB3D3D73C}"/>
              </a:ext>
            </a:extLst>
          </p:cNvPr>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5" name="Text Placeholder 2">
            <a:extLst>
              <a:ext uri="{FF2B5EF4-FFF2-40B4-BE49-F238E27FC236}">
                <a16:creationId xmlns:a16="http://schemas.microsoft.com/office/drawing/2014/main" id="{31404352-DFCD-3E5C-BA20-A7B88591109D}"/>
              </a:ext>
            </a:extLst>
          </p:cNvPr>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pic>
        <p:nvPicPr>
          <p:cNvPr id="6" name="Picture 5">
            <a:extLst>
              <a:ext uri="{FF2B5EF4-FFF2-40B4-BE49-F238E27FC236}">
                <a16:creationId xmlns:a16="http://schemas.microsoft.com/office/drawing/2014/main" id="{6ACFA4EB-25B3-8668-615C-F91D3B97179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pic>
        <p:nvPicPr>
          <p:cNvPr id="7" name="Grafik 10">
            <a:extLst>
              <a:ext uri="{FF2B5EF4-FFF2-40B4-BE49-F238E27FC236}">
                <a16:creationId xmlns:a16="http://schemas.microsoft.com/office/drawing/2014/main" id="{0FBE29C3-C3A5-AB85-9FFD-B0514E65048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90654" y="6007208"/>
            <a:ext cx="1026915" cy="666881"/>
          </a:xfrm>
          <a:prstGeom prst="rect">
            <a:avLst/>
          </a:prstGeom>
        </p:spPr>
      </p:pic>
      <p:sp>
        <p:nvSpPr>
          <p:cNvPr id="8" name="TextBox 7">
            <a:extLst>
              <a:ext uri="{FF2B5EF4-FFF2-40B4-BE49-F238E27FC236}">
                <a16:creationId xmlns:a16="http://schemas.microsoft.com/office/drawing/2014/main" id="{37571304-99A4-E227-363C-24A918D0B3D9}"/>
              </a:ext>
            </a:extLst>
          </p:cNvPr>
          <p:cNvSpPr txBox="1"/>
          <p:nvPr userDrawn="1"/>
        </p:nvSpPr>
        <p:spPr>
          <a:xfrm>
            <a:off x="2715208" y="6046237"/>
            <a:ext cx="7613780" cy="588826"/>
          </a:xfrm>
          <a:prstGeom prst="rect">
            <a:avLst/>
          </a:prstGeom>
          <a:noFill/>
        </p:spPr>
        <p:txBody>
          <a:bodyPr wrap="square" rtlCol="0">
            <a:spAutoFit/>
          </a:bodyPr>
          <a:lstStyle/>
          <a:p>
            <a:endParaRPr lang="en-US" dirty="0"/>
          </a:p>
        </p:txBody>
      </p:sp>
      <p:cxnSp>
        <p:nvCxnSpPr>
          <p:cNvPr id="11" name="Straight Connector 10">
            <a:extLst>
              <a:ext uri="{FF2B5EF4-FFF2-40B4-BE49-F238E27FC236}">
                <a16:creationId xmlns:a16="http://schemas.microsoft.com/office/drawing/2014/main" id="{8A786198-FF04-1D63-AC60-06D6E166E10D}"/>
              </a:ext>
            </a:extLst>
          </p:cNvPr>
          <p:cNvCxnSpPr/>
          <p:nvPr userDrawn="1"/>
        </p:nvCxnSpPr>
        <p:spPr>
          <a:xfrm>
            <a:off x="760095" y="9979025"/>
            <a:ext cx="4221480" cy="5715"/>
          </a:xfrm>
          <a:prstGeom prst="line">
            <a:avLst/>
          </a:prstGeom>
        </p:spPr>
        <p:style>
          <a:lnRef idx="1">
            <a:schemeClr val="dk1"/>
          </a:lnRef>
          <a:fillRef idx="0">
            <a:schemeClr val="dk1"/>
          </a:fillRef>
          <a:effectRef idx="0">
            <a:schemeClr val="dk1"/>
          </a:effectRef>
          <a:fontRef idx="minor">
            <a:schemeClr val="tx1"/>
          </a:fontRef>
        </p:style>
      </p:cxnSp>
      <p:sp>
        <p:nvSpPr>
          <p:cNvPr id="9" name="Rectangle 3">
            <a:extLst>
              <a:ext uri="{FF2B5EF4-FFF2-40B4-BE49-F238E27FC236}">
                <a16:creationId xmlns:a16="http://schemas.microsoft.com/office/drawing/2014/main" id="{8EC89B47-D810-4AA4-9840-98B512A68896}"/>
              </a:ext>
            </a:extLst>
          </p:cNvPr>
          <p:cNvSpPr>
            <a:spLocks noChangeArrowheads="1"/>
          </p:cNvSpPr>
          <p:nvPr userDrawn="1"/>
        </p:nvSpPr>
        <p:spPr bwMode="auto">
          <a:xfrm>
            <a:off x="1517569" y="6057982"/>
            <a:ext cx="6261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464646"/>
                </a:solidFill>
                <a:effectLst/>
                <a:uLnTx/>
                <a:uFillTx/>
                <a:latin typeface="Calibri" panose="020F0502020204030204" pitchFamily="34" charset="0"/>
                <a:ea typeface="Arial" panose="020B0604020202020204" pitchFamily="34" charset="0"/>
                <a:cs typeface="Calibri" panose="020F0502020204030204" pitchFamily="34" charset="0"/>
              </a:rPr>
              <a:t>© 2023.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Cette œuvre est soumise à la licence internationale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5"/>
              </a:rPr>
              <a:t>Attribution – Pas d’Utilisation Commerciale – Partage dans les Mêmes Conditions 4.0 International Creative Commons CC BY-NC-SA 4.0).</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Attribution : Activité originale provenant de</a:t>
            </a:r>
            <a:endParaRPr kumimoji="0" lang="de-DE"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Fischer Johann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et al.</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Boîte à outils pour la mise en œuvre du Volume complémentaire du CECR</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Conseil de l'Europe (Centre européen pour les langues vivantes), 2023,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6"/>
              </a:rPr>
              <a:t>www.ecml.at/companionvolumetoolbox</a:t>
            </a:r>
            <a:r>
              <a:rPr kumimoji="0" lang="en-GB" altLang="en-US" sz="900" b="0" i="0" u="none" strike="noStrike" kern="1200" cap="none" spc="0" normalizeH="0" baseline="0" noProof="0" dirty="0">
                <a:ln>
                  <a:noFill/>
                </a:ln>
                <a:solidFill>
                  <a:prstClr val="black"/>
                </a:solidFill>
                <a:effectLst/>
                <a:uLnTx/>
                <a:uFillTx/>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1.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3.svg"/></Relationships>
</file>

<file path=ppt/slides/_rels/slide18.xml.rels><?xml version="1.0" encoding="UTF-8" standalone="yes"?>
<Relationships xmlns="http://schemas.openxmlformats.org/package/2006/relationships"><Relationship Id="rId8" Type="http://schemas.openxmlformats.org/officeDocument/2006/relationships/hyperlink" Target="http://www.eaquals.org/our-expertise/cefr/our-work-practical-resources-for-language-teaching/" TargetMode="External"/><Relationship Id="rId3" Type="http://schemas.openxmlformats.org/officeDocument/2006/relationships/hyperlink" Target="https://rm.coe.int/1680697848" TargetMode="External"/><Relationship Id="rId7" Type="http://schemas.openxmlformats.org/officeDocument/2006/relationships/hyperlink" Target="https://rm.coe.int/CoERMPublicCommonSearchServices/DisplayDCTMContent?documentId=090000168069ce6c"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rm.coe.int/CoERMPublicCommonSearchServices/DisplayDCTMContent?documentId=090000168069ce6d" TargetMode="External"/><Relationship Id="rId5" Type="http://schemas.openxmlformats.org/officeDocument/2006/relationships/hyperlink" Target="http://www.ecml.at/CEFRqualitymatrix" TargetMode="External"/><Relationship Id="rId10" Type="http://schemas.openxmlformats.org/officeDocument/2006/relationships/hyperlink" Target="http://www.ecml.at/prosign" TargetMode="External"/><Relationship Id="rId4" Type="http://schemas.openxmlformats.org/officeDocument/2006/relationships/hyperlink" Target="https://transformingfsl.ca/wp-content/uploads/2015/12/TAGGED_DOCUMENT_CSC605_Research_Guide_English_01.pdf" TargetMode="External"/><Relationship Id="rId9" Type="http://schemas.openxmlformats.org/officeDocument/2006/relationships/hyperlink" Target="http://ecep.ecml.at/"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rm.coe.int/16802fc3a8"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rm.coe.int/cadre-europeen-commun-de-reference-pour-les-langues-apprendre-enseigne/1680a4e270"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coe.int/fr/web/common-european-framework-reference-languages/cefr-descriptor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3080" y="749017"/>
            <a:ext cx="4335330" cy="2815814"/>
          </a:xfrm>
        </p:spPr>
        <p:txBody>
          <a:bodyPr>
            <a:normAutofit/>
          </a:bodyPr>
          <a:lstStyle/>
          <a:p>
            <a:pPr algn="l"/>
            <a:r>
              <a:rPr lang="fr-FR" sz="4400" dirty="0">
                <a:solidFill>
                  <a:schemeClr val="accent5">
                    <a:lumMod val="50000"/>
                  </a:schemeClr>
                </a:solidFill>
              </a:rPr>
              <a:t>Comment utiliser le </a:t>
            </a:r>
            <a:r>
              <a:rPr lang="fr-FR" sz="4400" i="1" dirty="0">
                <a:solidFill>
                  <a:schemeClr val="accent5">
                    <a:lumMod val="50000"/>
                  </a:schemeClr>
                </a:solidFill>
              </a:rPr>
              <a:t>Volume complémentaire </a:t>
            </a:r>
            <a:r>
              <a:rPr lang="fr-FR" sz="4400" dirty="0">
                <a:solidFill>
                  <a:schemeClr val="accent5">
                    <a:lumMod val="50000"/>
                  </a:schemeClr>
                </a:solidFill>
              </a:rPr>
              <a:t>du CECR</a:t>
            </a:r>
            <a:endParaRPr lang="en-US" sz="4400" dirty="0">
              <a:solidFill>
                <a:schemeClr val="accent5">
                  <a:lumMod val="50000"/>
                </a:schemeClr>
              </a:solidFill>
            </a:endParaRPr>
          </a:p>
        </p:txBody>
      </p:sp>
      <p:pic>
        <p:nvPicPr>
          <p:cNvPr id="3" name="Picture 2">
            <a:extLst>
              <a:ext uri="{FF2B5EF4-FFF2-40B4-BE49-F238E27FC236}">
                <a16:creationId xmlns:a16="http://schemas.microsoft.com/office/drawing/2014/main" id="{4DB27F5C-3A8E-3D75-6003-B8E39545C479}"/>
              </a:ext>
            </a:extLst>
          </p:cNvPr>
          <p:cNvPicPr>
            <a:picLocks noChangeAspect="1"/>
          </p:cNvPicPr>
          <p:nvPr/>
        </p:nvPicPr>
        <p:blipFill>
          <a:blip r:embed="rId3"/>
          <a:stretch>
            <a:fillRect/>
          </a:stretch>
        </p:blipFill>
        <p:spPr>
          <a:xfrm>
            <a:off x="5081879" y="898481"/>
            <a:ext cx="5514432" cy="4514347"/>
          </a:xfrm>
          <a:prstGeom prst="rect">
            <a:avLst/>
          </a:prstGeom>
        </p:spPr>
      </p:pic>
      <p:sp>
        <p:nvSpPr>
          <p:cNvPr id="6" name="TextBox 3">
            <a:extLst>
              <a:ext uri="{FF2B5EF4-FFF2-40B4-BE49-F238E27FC236}">
                <a16:creationId xmlns:a16="http://schemas.microsoft.com/office/drawing/2014/main" id="{757ACE5C-E95D-4251-A8BE-561978DF16B5}"/>
              </a:ext>
            </a:extLst>
          </p:cNvPr>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Boîte à outils pour la mise en œuvre du volume complémentaire du CECR</a:t>
            </a:r>
          </a:p>
          <a:p>
            <a:r>
              <a:rPr lang="en-GB" sz="1200" b="1" dirty="0">
                <a:solidFill>
                  <a:srgbClr val="69C509"/>
                </a:solidFill>
              </a:rPr>
              <a:t>    </a:t>
            </a:r>
          </a:p>
        </p:txBody>
      </p:sp>
    </p:spTree>
    <p:extLst>
      <p:ext uri="{BB962C8B-B14F-4D97-AF65-F5344CB8AC3E}">
        <p14:creationId xmlns:p14="http://schemas.microsoft.com/office/powerpoint/2010/main" val="9689949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46232E6-F226-826C-D0DA-78CA0B7DCE22}"/>
              </a:ext>
            </a:extLst>
          </p:cNvPr>
          <p:cNvPicPr>
            <a:picLocks noChangeAspect="1"/>
          </p:cNvPicPr>
          <p:nvPr/>
        </p:nvPicPr>
        <p:blipFill>
          <a:blip r:embed="rId3"/>
          <a:stretch>
            <a:fillRect/>
          </a:stretch>
        </p:blipFill>
        <p:spPr>
          <a:xfrm>
            <a:off x="2714596" y="452474"/>
            <a:ext cx="9179107" cy="5706588"/>
          </a:xfrm>
          <a:prstGeom prst="rect">
            <a:avLst/>
          </a:prstGeom>
        </p:spPr>
      </p:pic>
      <p:sp>
        <p:nvSpPr>
          <p:cNvPr id="2" name="Tytuł 1">
            <a:extLst>
              <a:ext uri="{FF2B5EF4-FFF2-40B4-BE49-F238E27FC236}">
                <a16:creationId xmlns:a16="http://schemas.microsoft.com/office/drawing/2014/main" id="{F9973066-59D9-44C3-A6A4-E06127AAAC9D}"/>
              </a:ext>
            </a:extLst>
          </p:cNvPr>
          <p:cNvSpPr>
            <a:spLocks noGrp="1"/>
          </p:cNvSpPr>
          <p:nvPr>
            <p:ph type="ctrTitle"/>
          </p:nvPr>
        </p:nvSpPr>
        <p:spPr>
          <a:xfrm>
            <a:off x="161962" y="198474"/>
            <a:ext cx="9832938" cy="775571"/>
          </a:xfrm>
        </p:spPr>
        <p:txBody>
          <a:bodyPr>
            <a:normAutofit fontScale="90000"/>
          </a:bodyPr>
          <a:lstStyle/>
          <a:p>
            <a:pPr algn="l"/>
            <a:r>
              <a:rPr lang="fr-FR" sz="3600" dirty="0"/>
              <a:t>Comment utiliser </a:t>
            </a:r>
            <a:br>
              <a:rPr lang="fr-FR" sz="3600" dirty="0"/>
            </a:br>
            <a:r>
              <a:rPr lang="fr-FR" sz="3600" dirty="0"/>
              <a:t>le </a:t>
            </a:r>
            <a:r>
              <a:rPr lang="fr-FR" sz="3600" i="1" dirty="0"/>
              <a:t>Volume complémentaire </a:t>
            </a:r>
            <a:r>
              <a:rPr lang="fr-FR" sz="3600" dirty="0"/>
              <a:t>du CECR</a:t>
            </a:r>
            <a:endParaRPr lang="en-US" sz="3600" dirty="0"/>
          </a:p>
        </p:txBody>
      </p:sp>
      <p:sp>
        <p:nvSpPr>
          <p:cNvPr id="6" name="Prostokąt 5"/>
          <p:cNvSpPr/>
          <p:nvPr/>
        </p:nvSpPr>
        <p:spPr>
          <a:xfrm>
            <a:off x="161962" y="4978104"/>
            <a:ext cx="3523766" cy="954107"/>
          </a:xfrm>
          <a:prstGeom prst="rect">
            <a:avLst/>
          </a:prstGeom>
          <a:ln w="3175">
            <a:solidFill>
              <a:schemeClr val="tx1"/>
            </a:solidFill>
          </a:ln>
        </p:spPr>
        <p:txBody>
          <a:bodyPr wrap="square">
            <a:spAutoFit/>
          </a:bodyPr>
          <a:lstStyle/>
          <a:p>
            <a:pPr algn="ctr"/>
            <a:r>
              <a:rPr lang="fr-FR" sz="1400" dirty="0"/>
              <a:t>Figure 7 – Profil fictif des besoins dans une langue supplémentaire – </a:t>
            </a:r>
          </a:p>
          <a:p>
            <a:pPr algn="ctr"/>
            <a:r>
              <a:rPr lang="fr-FR" sz="1400" dirty="0"/>
              <a:t>Postdoctorant en sciences naturelles</a:t>
            </a:r>
          </a:p>
          <a:p>
            <a:pPr algn="ctr"/>
            <a:r>
              <a:rPr lang="fr-FR" sz="1400" dirty="0"/>
              <a:t>(Volume complémentaire du CECR 2021 : 40)</a:t>
            </a:r>
            <a:endParaRPr lang="en-US" sz="1400" dirty="0"/>
          </a:p>
        </p:txBody>
      </p:sp>
      <p:sp>
        <p:nvSpPr>
          <p:cNvPr id="14" name="Podtytuł 2">
            <a:extLst>
              <a:ext uri="{FF2B5EF4-FFF2-40B4-BE49-F238E27FC236}">
                <a16:creationId xmlns:a16="http://schemas.microsoft.com/office/drawing/2014/main" id="{E01122D4-664E-F0AD-33F1-36D55470397A}"/>
              </a:ext>
            </a:extLst>
          </p:cNvPr>
          <p:cNvSpPr>
            <a:spLocks noGrp="1"/>
          </p:cNvSpPr>
          <p:nvPr>
            <p:ph type="subTitle" idx="1"/>
          </p:nvPr>
        </p:nvSpPr>
        <p:spPr>
          <a:xfrm>
            <a:off x="396986" y="1507946"/>
            <a:ext cx="3288742" cy="2446088"/>
          </a:xfrm>
        </p:spPr>
        <p:txBody>
          <a:bodyPr>
            <a:normAutofit/>
          </a:bodyPr>
          <a:lstStyle/>
          <a:p>
            <a:pPr algn="l"/>
            <a:r>
              <a:rPr lang="pl-PL" dirty="0"/>
              <a:t>3. </a:t>
            </a:r>
            <a:r>
              <a:rPr lang="fr-FR" sz="2000" dirty="0"/>
              <a:t>Les descripteurs peuvent fournir une ressource détaillée et flexible pour :
Élaboration de profils d’apprenants</a:t>
            </a:r>
            <a:endParaRPr lang="en-US" dirty="0"/>
          </a:p>
        </p:txBody>
      </p:sp>
    </p:spTree>
    <p:extLst>
      <p:ext uri="{BB962C8B-B14F-4D97-AF65-F5344CB8AC3E}">
        <p14:creationId xmlns:p14="http://schemas.microsoft.com/office/powerpoint/2010/main" val="2171899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973066-59D9-44C3-A6A4-E06127AAAC9D}"/>
              </a:ext>
            </a:extLst>
          </p:cNvPr>
          <p:cNvSpPr>
            <a:spLocks noGrp="1"/>
          </p:cNvSpPr>
          <p:nvPr>
            <p:ph type="ctrTitle"/>
          </p:nvPr>
        </p:nvSpPr>
        <p:spPr>
          <a:xfrm>
            <a:off x="551737" y="294070"/>
            <a:ext cx="10001963" cy="775571"/>
          </a:xfrm>
        </p:spPr>
        <p:txBody>
          <a:bodyPr>
            <a:normAutofit/>
          </a:bodyPr>
          <a:lstStyle/>
          <a:p>
            <a:pPr algn="l"/>
            <a:r>
              <a:rPr lang="fr-FR" sz="3600" dirty="0"/>
              <a:t>Comment utiliser le </a:t>
            </a:r>
            <a:r>
              <a:rPr lang="fr-FR" sz="3600" i="1" dirty="0"/>
              <a:t>Volume complémentaire </a:t>
            </a:r>
            <a:r>
              <a:rPr lang="fr-FR" sz="3600" dirty="0"/>
              <a:t>du CECR</a:t>
            </a:r>
            <a:endParaRPr lang="en-US" sz="3600" dirty="0"/>
          </a:p>
        </p:txBody>
      </p:sp>
      <p:sp>
        <p:nvSpPr>
          <p:cNvPr id="13" name="TextBox 12">
            <a:extLst>
              <a:ext uri="{FF2B5EF4-FFF2-40B4-BE49-F238E27FC236}">
                <a16:creationId xmlns:a16="http://schemas.microsoft.com/office/drawing/2014/main" id="{D7E47EBD-78FD-2BA5-B5D0-C08986A3D8CE}"/>
              </a:ext>
            </a:extLst>
          </p:cNvPr>
          <p:cNvSpPr txBox="1"/>
          <p:nvPr/>
        </p:nvSpPr>
        <p:spPr>
          <a:xfrm>
            <a:off x="2975106" y="4734976"/>
            <a:ext cx="6241788" cy="584775"/>
          </a:xfrm>
          <a:prstGeom prst="rect">
            <a:avLst/>
          </a:prstGeom>
          <a:noFill/>
          <a:ln w="3175">
            <a:solidFill>
              <a:schemeClr val="tx1"/>
            </a:solidFill>
          </a:ln>
        </p:spPr>
        <p:txBody>
          <a:bodyPr wrap="square">
            <a:spAutoFit/>
          </a:bodyPr>
          <a:lstStyle/>
          <a:p>
            <a:pPr algn="ctr"/>
            <a:r>
              <a:rPr lang="fr-FR" sz="1600" dirty="0"/>
              <a:t>Figure 10 – Profil de compétence plurilingue – Compréhension de l’oral dans différentes langues (Volume complémentaire du CECR 2021 : 42)</a:t>
            </a:r>
            <a:endParaRPr lang="en-US" sz="1600" dirty="0"/>
          </a:p>
        </p:txBody>
      </p:sp>
      <p:sp>
        <p:nvSpPr>
          <p:cNvPr id="14" name="Podtytuł 2">
            <a:extLst>
              <a:ext uri="{FF2B5EF4-FFF2-40B4-BE49-F238E27FC236}">
                <a16:creationId xmlns:a16="http://schemas.microsoft.com/office/drawing/2014/main" id="{393176C2-4208-8C49-48F2-A64C3527B516}"/>
              </a:ext>
            </a:extLst>
          </p:cNvPr>
          <p:cNvSpPr>
            <a:spLocks noGrp="1"/>
          </p:cNvSpPr>
          <p:nvPr>
            <p:ph type="subTitle" idx="1"/>
          </p:nvPr>
        </p:nvSpPr>
        <p:spPr>
          <a:xfrm>
            <a:off x="551737" y="1103936"/>
            <a:ext cx="8906587" cy="890233"/>
          </a:xfrm>
        </p:spPr>
        <p:txBody>
          <a:bodyPr>
            <a:normAutofit/>
          </a:bodyPr>
          <a:lstStyle/>
          <a:p>
            <a:pPr algn="l"/>
            <a:r>
              <a:rPr lang="pl-PL" dirty="0"/>
              <a:t>3. </a:t>
            </a:r>
            <a:r>
              <a:rPr lang="fr-FR" sz="2000" dirty="0"/>
              <a:t>Les descripteurs peuvent fournir une ressource détaillée et flexible pour :</a:t>
            </a:r>
            <a:endParaRPr lang="pl-PL" sz="2000" dirty="0"/>
          </a:p>
          <a:p>
            <a:pPr algn="l"/>
            <a:r>
              <a:rPr lang="fr-FR" sz="2000" dirty="0"/>
              <a:t>l’élaboration des profils des apprenants</a:t>
            </a:r>
            <a:endParaRPr lang="fr-FR" dirty="0"/>
          </a:p>
        </p:txBody>
      </p:sp>
      <p:pic>
        <p:nvPicPr>
          <p:cNvPr id="5" name="Picture 4" descr="A pink squares with black text">
            <a:extLst>
              <a:ext uri="{FF2B5EF4-FFF2-40B4-BE49-F238E27FC236}">
                <a16:creationId xmlns:a16="http://schemas.microsoft.com/office/drawing/2014/main" id="{27B5AC68-0D4A-4452-8D14-135D12728D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3791" y="2396706"/>
            <a:ext cx="10124418" cy="2064587"/>
          </a:xfrm>
          <a:prstGeom prst="rect">
            <a:avLst/>
          </a:prstGeom>
        </p:spPr>
      </p:pic>
    </p:spTree>
    <p:extLst>
      <p:ext uri="{BB962C8B-B14F-4D97-AF65-F5344CB8AC3E}">
        <p14:creationId xmlns:p14="http://schemas.microsoft.com/office/powerpoint/2010/main" val="1792188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973066-59D9-44C3-A6A4-E06127AAAC9D}"/>
              </a:ext>
            </a:extLst>
          </p:cNvPr>
          <p:cNvSpPr>
            <a:spLocks noGrp="1"/>
          </p:cNvSpPr>
          <p:nvPr>
            <p:ph type="ctrTitle"/>
          </p:nvPr>
        </p:nvSpPr>
        <p:spPr>
          <a:xfrm>
            <a:off x="763793" y="294070"/>
            <a:ext cx="9789907" cy="775571"/>
          </a:xfrm>
        </p:spPr>
        <p:txBody>
          <a:bodyPr>
            <a:normAutofit fontScale="90000"/>
          </a:bodyPr>
          <a:lstStyle/>
          <a:p>
            <a:pPr algn="l"/>
            <a:r>
              <a:rPr lang="fr-FR" sz="3600" dirty="0"/>
              <a:t>Comment utiliser le Volume complémentaire du CECR</a:t>
            </a:r>
            <a:endParaRPr lang="en-US" sz="3600" dirty="0"/>
          </a:p>
        </p:txBody>
      </p:sp>
      <p:sp>
        <p:nvSpPr>
          <p:cNvPr id="3" name="Podtytuł 2">
            <a:extLst>
              <a:ext uri="{FF2B5EF4-FFF2-40B4-BE49-F238E27FC236}">
                <a16:creationId xmlns:a16="http://schemas.microsoft.com/office/drawing/2014/main" id="{3CDE36E1-8FEA-494D-A3F7-6D79B0126096}"/>
              </a:ext>
            </a:extLst>
          </p:cNvPr>
          <p:cNvSpPr>
            <a:spLocks noGrp="1"/>
          </p:cNvSpPr>
          <p:nvPr>
            <p:ph type="subTitle" idx="1"/>
          </p:nvPr>
        </p:nvSpPr>
        <p:spPr>
          <a:xfrm>
            <a:off x="551737" y="1103936"/>
            <a:ext cx="8906587" cy="890233"/>
          </a:xfrm>
        </p:spPr>
        <p:txBody>
          <a:bodyPr>
            <a:normAutofit/>
          </a:bodyPr>
          <a:lstStyle/>
          <a:p>
            <a:pPr algn="l"/>
            <a:r>
              <a:rPr lang="pl-PL" dirty="0"/>
              <a:t>3. </a:t>
            </a:r>
            <a:r>
              <a:rPr lang="fr-FR" sz="2000" dirty="0"/>
              <a:t>Les descripteurs peuvent fournir une ressource détaillée et flexible pour :
l’élaboration des profils des apprenants</a:t>
            </a:r>
            <a:endParaRPr lang="en-US" dirty="0"/>
          </a:p>
        </p:txBody>
      </p:sp>
      <p:sp>
        <p:nvSpPr>
          <p:cNvPr id="8" name="Prostokąt 7"/>
          <p:cNvSpPr/>
          <p:nvPr/>
        </p:nvSpPr>
        <p:spPr>
          <a:xfrm>
            <a:off x="2872909" y="4969838"/>
            <a:ext cx="6446182" cy="584775"/>
          </a:xfrm>
          <a:prstGeom prst="rect">
            <a:avLst/>
          </a:prstGeom>
          <a:ln w="3175">
            <a:solidFill>
              <a:schemeClr val="tx1"/>
            </a:solidFill>
          </a:ln>
        </p:spPr>
        <p:txBody>
          <a:bodyPr wrap="square">
            <a:spAutoFit/>
          </a:bodyPr>
          <a:lstStyle/>
          <a:p>
            <a:pPr lvl="0" algn="ctr"/>
            <a:r>
              <a:rPr lang="fr-FR" sz="1600" dirty="0">
                <a:solidFill>
                  <a:prstClr val="black"/>
                </a:solidFill>
              </a:rPr>
              <a:t>Figure 9 – Profil de compétence – Compétence générale dans une langue </a:t>
            </a:r>
          </a:p>
          <a:p>
            <a:pPr lvl="0" algn="ctr"/>
            <a:r>
              <a:rPr lang="fr-FR" sz="1600" dirty="0">
                <a:solidFill>
                  <a:prstClr val="black"/>
                </a:solidFill>
              </a:rPr>
              <a:t>(</a:t>
            </a:r>
            <a:r>
              <a:rPr lang="fr-FR" sz="1600" dirty="0"/>
              <a:t>Volume complémentaire du CECR 2021 : </a:t>
            </a:r>
            <a:r>
              <a:rPr lang="fr-FR" sz="1600" dirty="0">
                <a:solidFill>
                  <a:prstClr val="black"/>
                </a:solidFill>
              </a:rPr>
              <a:t> 4</a:t>
            </a:r>
            <a:r>
              <a:rPr lang="pl-PL" sz="1600" dirty="0">
                <a:solidFill>
                  <a:prstClr val="black"/>
                </a:solidFill>
              </a:rPr>
              <a:t>1</a:t>
            </a:r>
            <a:r>
              <a:rPr lang="en-US" sz="1600" dirty="0">
                <a:solidFill>
                  <a:prstClr val="black"/>
                </a:solidFill>
              </a:rPr>
              <a:t>)</a:t>
            </a:r>
          </a:p>
        </p:txBody>
      </p:sp>
      <p:pic>
        <p:nvPicPr>
          <p:cNvPr id="7" name="Picture 6" descr="A pink grid with black text&#10;&#10;Description automatically generated">
            <a:extLst>
              <a:ext uri="{FF2B5EF4-FFF2-40B4-BE49-F238E27FC236}">
                <a16:creationId xmlns:a16="http://schemas.microsoft.com/office/drawing/2014/main" id="{9ED1AE2C-B1AD-195E-D2C8-C29F2B929F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480" y="2155371"/>
            <a:ext cx="11492986" cy="2547258"/>
          </a:xfrm>
          <a:prstGeom prst="rect">
            <a:avLst/>
          </a:prstGeom>
        </p:spPr>
      </p:pic>
    </p:spTree>
    <p:extLst>
      <p:ext uri="{BB962C8B-B14F-4D97-AF65-F5344CB8AC3E}">
        <p14:creationId xmlns:p14="http://schemas.microsoft.com/office/powerpoint/2010/main" val="716071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a:extLst>
              <a:ext uri="{FF2B5EF4-FFF2-40B4-BE49-F238E27FC236}">
                <a16:creationId xmlns:a16="http://schemas.microsoft.com/office/drawing/2014/main" id="{3CDE36E1-8FEA-494D-A3F7-6D79B0126096}"/>
              </a:ext>
            </a:extLst>
          </p:cNvPr>
          <p:cNvSpPr>
            <a:spLocks noGrp="1"/>
          </p:cNvSpPr>
          <p:nvPr>
            <p:ph type="subTitle" idx="1"/>
          </p:nvPr>
        </p:nvSpPr>
        <p:spPr>
          <a:xfrm>
            <a:off x="1107831" y="1078631"/>
            <a:ext cx="9724293" cy="4037387"/>
          </a:xfrm>
        </p:spPr>
        <p:txBody>
          <a:bodyPr>
            <a:normAutofit/>
          </a:bodyPr>
          <a:lstStyle/>
          <a:p>
            <a:pPr algn="l"/>
            <a:r>
              <a:rPr lang="pl-PL" dirty="0"/>
              <a:t>4. </a:t>
            </a:r>
            <a:r>
              <a:rPr lang="fr-FR" dirty="0"/>
              <a:t>Les descripteurs peuvent fournir une ressource détaillée et flexible pour :</a:t>
            </a:r>
            <a:endParaRPr lang="pl-PL" dirty="0"/>
          </a:p>
          <a:p>
            <a:pPr marL="342900" indent="-342900" algn="l">
              <a:buFont typeface="Arial" panose="020B0604020202020204" pitchFamily="34" charset="0"/>
              <a:buChar char="•"/>
            </a:pPr>
            <a:r>
              <a:rPr lang="fr-FR" sz="2000" dirty="0"/>
              <a:t>« proposer un « menu » pour négocier les priorités avec les apprenants adultes dans un processus d’analyse de besoins en cours » </a:t>
            </a:r>
            <a:br>
              <a:rPr lang="fr-FR" sz="2000" dirty="0"/>
            </a:br>
            <a:r>
              <a:rPr lang="fr-FR" sz="2000" dirty="0"/>
              <a:t>(</a:t>
            </a:r>
            <a:r>
              <a:rPr lang="fr-FR" sz="2000" i="1" dirty="0"/>
              <a:t>Volume complémentaire du CECR </a:t>
            </a:r>
            <a:r>
              <a:rPr lang="fr-FR" sz="2000" dirty="0"/>
              <a:t>2021 : 44) ;
dans l’enseignement, l’apprentissage et l’évaluation des langues à des fins spécifiques.</a:t>
            </a:r>
            <a:endParaRPr lang="en-US" sz="2000" dirty="0"/>
          </a:p>
        </p:txBody>
      </p:sp>
      <p:graphicFrame>
        <p:nvGraphicFramePr>
          <p:cNvPr id="5" name="Diagram 4">
            <a:extLst>
              <a:ext uri="{FF2B5EF4-FFF2-40B4-BE49-F238E27FC236}">
                <a16:creationId xmlns:a16="http://schemas.microsoft.com/office/drawing/2014/main" id="{77579992-E818-E433-642D-E5DBE1456A33}"/>
              </a:ext>
            </a:extLst>
          </p:cNvPr>
          <p:cNvGraphicFramePr/>
          <p:nvPr>
            <p:extLst>
              <p:ext uri="{D42A27DB-BD31-4B8C-83A1-F6EECF244321}">
                <p14:modId xmlns:p14="http://schemas.microsoft.com/office/powerpoint/2010/main" val="1617169796"/>
              </p:ext>
            </p:extLst>
          </p:nvPr>
        </p:nvGraphicFramePr>
        <p:xfrm>
          <a:off x="3161344" y="2890466"/>
          <a:ext cx="4736803" cy="31110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B4E321C3-7DA8-7D15-E345-E3FE6C55A774}"/>
              </a:ext>
            </a:extLst>
          </p:cNvPr>
          <p:cNvSpPr txBox="1"/>
          <p:nvPr/>
        </p:nvSpPr>
        <p:spPr>
          <a:xfrm>
            <a:off x="9030657" y="5122570"/>
            <a:ext cx="2182008" cy="430887"/>
          </a:xfrm>
          <a:prstGeom prst="rect">
            <a:avLst/>
          </a:prstGeom>
          <a:noFill/>
          <a:ln w="3175">
            <a:solidFill>
              <a:schemeClr val="tx1"/>
            </a:solidFill>
          </a:ln>
        </p:spPr>
        <p:txBody>
          <a:bodyPr wrap="none" rtlCol="0">
            <a:spAutoFit/>
          </a:bodyPr>
          <a:lstStyle/>
          <a:p>
            <a:r>
              <a:rPr lang="fr-FR" sz="1100" dirty="0">
                <a:latin typeface="Calibri" panose="020F0502020204030204" pitchFamily="34" charset="0"/>
                <a:ea typeface="Calibri" panose="020F0502020204030204" pitchFamily="34" charset="0"/>
                <a:cs typeface="Arial" panose="020B0604020202020204" pitchFamily="34" charset="0"/>
              </a:rPr>
              <a:t>Les besoins des apprenants selon</a:t>
            </a:r>
            <a:br>
              <a:rPr lang="fr-FR" sz="1100" dirty="0">
                <a:latin typeface="Calibri" panose="020F0502020204030204" pitchFamily="34" charset="0"/>
                <a:ea typeface="Calibri" panose="020F0502020204030204" pitchFamily="34" charset="0"/>
                <a:cs typeface="Arial" panose="020B0604020202020204" pitchFamily="34" charset="0"/>
              </a:rPr>
            </a:br>
            <a:r>
              <a:rPr lang="fr-FR" sz="1100" dirty="0">
                <a:effectLst/>
                <a:latin typeface="Calibri" panose="020F0502020204030204" pitchFamily="34" charset="0"/>
                <a:ea typeface="Calibri" panose="020F0502020204030204" pitchFamily="34" charset="0"/>
                <a:cs typeface="Arial" panose="020B0604020202020204" pitchFamily="34" charset="0"/>
              </a:rPr>
              <a:t>Hutchinson et Waters (1987 : 60). </a:t>
            </a:r>
            <a:endParaRPr lang="fr-FR" sz="1100" dirty="0"/>
          </a:p>
        </p:txBody>
      </p:sp>
      <p:sp>
        <p:nvSpPr>
          <p:cNvPr id="8" name="Tytuł 1">
            <a:extLst>
              <a:ext uri="{FF2B5EF4-FFF2-40B4-BE49-F238E27FC236}">
                <a16:creationId xmlns:a16="http://schemas.microsoft.com/office/drawing/2014/main" id="{90ADAC21-C037-4FAD-9936-03B4896362A8}"/>
              </a:ext>
            </a:extLst>
          </p:cNvPr>
          <p:cNvSpPr>
            <a:spLocks noGrp="1"/>
          </p:cNvSpPr>
          <p:nvPr>
            <p:ph type="ctrTitle"/>
          </p:nvPr>
        </p:nvSpPr>
        <p:spPr>
          <a:xfrm>
            <a:off x="1047750" y="252961"/>
            <a:ext cx="9620249" cy="640152"/>
          </a:xfrm>
        </p:spPr>
        <p:txBody>
          <a:bodyPr>
            <a:normAutofit fontScale="90000"/>
          </a:bodyPr>
          <a:lstStyle/>
          <a:p>
            <a:pPr algn="l"/>
            <a:r>
              <a:rPr lang="fr-FR" sz="3600" dirty="0"/>
              <a:t>Comment utiliser le </a:t>
            </a:r>
            <a:r>
              <a:rPr lang="fr-FR" sz="3600" i="1" dirty="0"/>
              <a:t>Volume complémentaire </a:t>
            </a:r>
            <a:r>
              <a:rPr lang="fr-FR" sz="3600" dirty="0"/>
              <a:t>du CECR</a:t>
            </a:r>
            <a:endParaRPr lang="en-US" sz="3600" dirty="0"/>
          </a:p>
        </p:txBody>
      </p:sp>
    </p:spTree>
    <p:extLst>
      <p:ext uri="{BB962C8B-B14F-4D97-AF65-F5344CB8AC3E}">
        <p14:creationId xmlns:p14="http://schemas.microsoft.com/office/powerpoint/2010/main" val="1695295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9E543-9B32-69DE-8993-8A3FE9BE9437}"/>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26A4857-E35C-C533-903E-CE4173982A73}"/>
              </a:ext>
            </a:extLst>
          </p:cNvPr>
          <p:cNvSpPr>
            <a:spLocks noGrp="1"/>
          </p:cNvSpPr>
          <p:nvPr>
            <p:ph type="ctrTitle"/>
          </p:nvPr>
        </p:nvSpPr>
        <p:spPr>
          <a:xfrm>
            <a:off x="142631" y="-232882"/>
            <a:ext cx="10576169" cy="947057"/>
          </a:xfrm>
        </p:spPr>
        <p:txBody>
          <a:bodyPr>
            <a:normAutofit/>
          </a:bodyPr>
          <a:lstStyle/>
          <a:p>
            <a:pPr algn="l"/>
            <a:r>
              <a:rPr lang="fr-FR" sz="3600" dirty="0"/>
              <a:t>Comment utiliser le </a:t>
            </a:r>
            <a:r>
              <a:rPr lang="fr-FR" sz="3600" i="1" dirty="0"/>
              <a:t>Volume complémentaire </a:t>
            </a:r>
            <a:r>
              <a:rPr lang="fr-FR" sz="3600" dirty="0"/>
              <a:t>du CECR</a:t>
            </a:r>
            <a:endParaRPr lang="en-US" sz="3600" dirty="0"/>
          </a:p>
        </p:txBody>
      </p:sp>
      <p:sp>
        <p:nvSpPr>
          <p:cNvPr id="3" name="Podtytuł 2">
            <a:extLst>
              <a:ext uri="{FF2B5EF4-FFF2-40B4-BE49-F238E27FC236}">
                <a16:creationId xmlns:a16="http://schemas.microsoft.com/office/drawing/2014/main" id="{D557C48E-B06B-DC9F-1E49-540452D1D565}"/>
              </a:ext>
            </a:extLst>
          </p:cNvPr>
          <p:cNvSpPr>
            <a:spLocks noGrp="1"/>
          </p:cNvSpPr>
          <p:nvPr>
            <p:ph type="subTitle" idx="1"/>
          </p:nvPr>
        </p:nvSpPr>
        <p:spPr>
          <a:xfrm>
            <a:off x="536075" y="1197047"/>
            <a:ext cx="3311769" cy="4037387"/>
          </a:xfrm>
        </p:spPr>
        <p:txBody>
          <a:bodyPr>
            <a:normAutofit fontScale="92500" lnSpcReduction="10000"/>
          </a:bodyPr>
          <a:lstStyle/>
          <a:p>
            <a:pPr algn="l"/>
            <a:r>
              <a:rPr lang="pl-PL" dirty="0"/>
              <a:t>4. </a:t>
            </a:r>
            <a:r>
              <a:rPr lang="fr-FR" dirty="0"/>
              <a:t>Les descripteurs peuvent fournir une ressource détaillée et flexible pour :</a:t>
            </a:r>
            <a:endParaRPr lang="pl-PL" dirty="0"/>
          </a:p>
          <a:p>
            <a:pPr marL="342900" indent="-342900" algn="l">
              <a:buFont typeface="Arial" panose="020B0604020202020204" pitchFamily="34" charset="0"/>
              <a:buChar char="•"/>
            </a:pPr>
            <a:r>
              <a:rPr lang="fr-FR" sz="2000" dirty="0"/>
              <a:t>« proposer un « menu » pour négocier les priorités avec les apprenants adultes dans un processus d’analyse de besoins en cours » </a:t>
            </a:r>
            <a:br>
              <a:rPr lang="fr-FR" sz="2000" dirty="0"/>
            </a:br>
            <a:r>
              <a:rPr lang="fr-FR" sz="2000" dirty="0"/>
              <a:t>(</a:t>
            </a:r>
            <a:r>
              <a:rPr lang="fr-FR" sz="2000" i="1" dirty="0"/>
              <a:t>Volume complémentaire </a:t>
            </a:r>
            <a:r>
              <a:rPr lang="fr-FR" sz="2000" dirty="0"/>
              <a:t>du CECR 2021 : 44) ;
l’enseignement, l’apprentissage et l’évaluation des langues à des fins spécifiques.</a:t>
            </a:r>
            <a:endParaRPr lang="en-US" sz="2000" dirty="0"/>
          </a:p>
        </p:txBody>
      </p:sp>
      <p:graphicFrame>
        <p:nvGraphicFramePr>
          <p:cNvPr id="5" name="Diagram 4">
            <a:extLst>
              <a:ext uri="{FF2B5EF4-FFF2-40B4-BE49-F238E27FC236}">
                <a16:creationId xmlns:a16="http://schemas.microsoft.com/office/drawing/2014/main" id="{031FA70C-C189-EFAD-5745-2522E5AAB1D6}"/>
              </a:ext>
            </a:extLst>
          </p:cNvPr>
          <p:cNvGraphicFramePr/>
          <p:nvPr>
            <p:extLst>
              <p:ext uri="{D42A27DB-BD31-4B8C-83A1-F6EECF244321}">
                <p14:modId xmlns:p14="http://schemas.microsoft.com/office/powerpoint/2010/main" val="3383205809"/>
              </p:ext>
            </p:extLst>
          </p:nvPr>
        </p:nvGraphicFramePr>
        <p:xfrm>
          <a:off x="4637873" y="1090095"/>
          <a:ext cx="7196589" cy="40373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EC65FB47-8B77-3EA9-8399-183CF95B8794}"/>
              </a:ext>
            </a:extLst>
          </p:cNvPr>
          <p:cNvSpPr txBox="1"/>
          <p:nvPr/>
        </p:nvSpPr>
        <p:spPr>
          <a:xfrm>
            <a:off x="6701620" y="5127482"/>
            <a:ext cx="4954305" cy="707886"/>
          </a:xfrm>
          <a:prstGeom prst="rect">
            <a:avLst/>
          </a:prstGeom>
          <a:noFill/>
        </p:spPr>
        <p:txBody>
          <a:bodyPr wrap="none" rtlCol="0">
            <a:spAutoFit/>
          </a:bodyPr>
          <a:lstStyle/>
          <a:p>
            <a:r>
              <a:rPr lang="fr-FR" sz="2000" dirty="0">
                <a:latin typeface="Calibri" panose="020F0502020204030204" pitchFamily="34" charset="0"/>
                <a:ea typeface="Calibri" panose="020F0502020204030204" pitchFamily="34" charset="0"/>
                <a:cs typeface="Arial" panose="020B0604020202020204" pitchFamily="34" charset="0"/>
              </a:rPr>
              <a:t>Les besoins des apprenants selon </a:t>
            </a:r>
            <a:r>
              <a:rPr lang="fr-FR" sz="2000" dirty="0">
                <a:effectLst/>
                <a:latin typeface="Calibri" panose="020F0502020204030204" pitchFamily="34" charset="0"/>
                <a:ea typeface="Calibri" panose="020F0502020204030204" pitchFamily="34" charset="0"/>
                <a:cs typeface="Arial" panose="020B0604020202020204" pitchFamily="34" charset="0"/>
              </a:rPr>
              <a:t>Hutchinson </a:t>
            </a:r>
          </a:p>
          <a:p>
            <a:r>
              <a:rPr lang="fr-FR" sz="2000" dirty="0">
                <a:effectLst/>
                <a:latin typeface="Calibri" panose="020F0502020204030204" pitchFamily="34" charset="0"/>
                <a:ea typeface="Calibri" panose="020F0502020204030204" pitchFamily="34" charset="0"/>
                <a:cs typeface="Arial" panose="020B0604020202020204" pitchFamily="34" charset="0"/>
              </a:rPr>
              <a:t>et Waters (1987 : 60). </a:t>
            </a:r>
            <a:endParaRPr lang="fr-FR" sz="2000" dirty="0"/>
          </a:p>
        </p:txBody>
      </p:sp>
    </p:spTree>
    <p:extLst>
      <p:ext uri="{BB962C8B-B14F-4D97-AF65-F5344CB8AC3E}">
        <p14:creationId xmlns:p14="http://schemas.microsoft.com/office/powerpoint/2010/main" val="2636497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a:extLst>
              <a:ext uri="{FF2B5EF4-FFF2-40B4-BE49-F238E27FC236}">
                <a16:creationId xmlns:a16="http://schemas.microsoft.com/office/drawing/2014/main" id="{3CDE36E1-8FEA-494D-A3F7-6D79B0126096}"/>
              </a:ext>
            </a:extLst>
          </p:cNvPr>
          <p:cNvSpPr>
            <a:spLocks noGrp="1"/>
          </p:cNvSpPr>
          <p:nvPr>
            <p:ph type="subTitle" idx="1"/>
          </p:nvPr>
        </p:nvSpPr>
        <p:spPr>
          <a:xfrm>
            <a:off x="802459" y="2027402"/>
            <a:ext cx="9530441" cy="3448837"/>
          </a:xfrm>
        </p:spPr>
        <p:txBody>
          <a:bodyPr>
            <a:normAutofit/>
          </a:bodyPr>
          <a:lstStyle/>
          <a:p>
            <a:pPr algn="l"/>
            <a:r>
              <a:rPr lang="en-US" dirty="0"/>
              <a:t>5. </a:t>
            </a:r>
            <a:r>
              <a:rPr lang="fr-FR" dirty="0"/>
              <a:t>Les descripteurs peuvent fournir une ressource détaillée et flexible pour :</a:t>
            </a:r>
            <a:endParaRPr lang="pl-PL" dirty="0"/>
          </a:p>
          <a:p>
            <a:pPr algn="l"/>
            <a:r>
              <a:rPr lang="fr-FR" dirty="0"/>
              <a:t>« suggérer aux enseignants des tâches à faire en classe, en général des tâches qui vont impliquer des activités présentées dans plusieurs descripteurs</a:t>
            </a:r>
            <a:r>
              <a:rPr lang="pl-PL" dirty="0"/>
              <a:t> </a:t>
            </a:r>
            <a:r>
              <a:rPr lang="fr-FR" dirty="0"/>
              <a:t>» (</a:t>
            </a:r>
            <a:r>
              <a:rPr lang="fr-FR" i="1" dirty="0"/>
              <a:t>Volume complémentaire du CECR</a:t>
            </a:r>
            <a:r>
              <a:rPr lang="pl-PL" i="1" dirty="0"/>
              <a:t> </a:t>
            </a:r>
            <a:r>
              <a:rPr lang="fr-FR" dirty="0"/>
              <a:t>2021 : 44).</a:t>
            </a:r>
          </a:p>
          <a:p>
            <a:pPr algn="l"/>
            <a:endParaRPr lang="en-US" dirty="0"/>
          </a:p>
          <a:p>
            <a:pPr marL="800100" lvl="1" indent="-342900" algn="l">
              <a:lnSpc>
                <a:spcPct val="100000"/>
              </a:lnSpc>
              <a:buFont typeface="Wingdings" panose="05000000000000000000" pitchFamily="2" charset="2"/>
              <a:buChar char="Ø"/>
            </a:pPr>
            <a:r>
              <a:rPr lang="fr-FR" sz="2100" dirty="0"/>
              <a:t>Plus de 1800 descripteurs disponibles</a:t>
            </a:r>
            <a:endParaRPr lang="pl-PL" sz="2100" dirty="0"/>
          </a:p>
          <a:p>
            <a:pPr marL="800100" lvl="1" indent="-342900" algn="l">
              <a:lnSpc>
                <a:spcPct val="100000"/>
              </a:lnSpc>
              <a:buFont typeface="Wingdings" panose="05000000000000000000" pitchFamily="2" charset="2"/>
              <a:buChar char="Ø"/>
            </a:pPr>
            <a:r>
              <a:rPr lang="fr-FR" sz="2100" dirty="0"/>
              <a:t>Exemples d’activités langagières dans les domaines personnel, public, professionnel et éducatif</a:t>
            </a:r>
            <a:endParaRPr lang="en-US" sz="2100" dirty="0"/>
          </a:p>
        </p:txBody>
      </p:sp>
      <p:pic>
        <p:nvPicPr>
          <p:cNvPr id="7" name="Graphic 6" descr="Classroom outline">
            <a:extLst>
              <a:ext uri="{FF2B5EF4-FFF2-40B4-BE49-F238E27FC236}">
                <a16:creationId xmlns:a16="http://schemas.microsoft.com/office/drawing/2014/main" id="{7C0FF510-0BF9-598D-F0F9-FBFC8B44569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61987" y="3048000"/>
            <a:ext cx="2172542" cy="2172542"/>
          </a:xfrm>
          <a:prstGeom prst="rect">
            <a:avLst/>
          </a:prstGeom>
        </p:spPr>
      </p:pic>
      <p:sp>
        <p:nvSpPr>
          <p:cNvPr id="8" name="Tytuł 1">
            <a:extLst>
              <a:ext uri="{FF2B5EF4-FFF2-40B4-BE49-F238E27FC236}">
                <a16:creationId xmlns:a16="http://schemas.microsoft.com/office/drawing/2014/main" id="{453EA74B-94D0-4056-82DC-BFE601586A39}"/>
              </a:ext>
            </a:extLst>
          </p:cNvPr>
          <p:cNvSpPr>
            <a:spLocks noGrp="1"/>
          </p:cNvSpPr>
          <p:nvPr>
            <p:ph type="ctrTitle"/>
          </p:nvPr>
        </p:nvSpPr>
        <p:spPr>
          <a:xfrm>
            <a:off x="1047750" y="252961"/>
            <a:ext cx="9620249" cy="640152"/>
          </a:xfrm>
        </p:spPr>
        <p:txBody>
          <a:bodyPr>
            <a:normAutofit fontScale="90000"/>
          </a:bodyPr>
          <a:lstStyle/>
          <a:p>
            <a:pPr algn="l"/>
            <a:r>
              <a:rPr lang="fr-FR" sz="3600" dirty="0"/>
              <a:t>Comment utiliser le </a:t>
            </a:r>
            <a:r>
              <a:rPr lang="fr-FR" sz="3600" i="1" dirty="0"/>
              <a:t>Volume complémentaire </a:t>
            </a:r>
            <a:r>
              <a:rPr lang="fr-FR" sz="3600" dirty="0"/>
              <a:t>du CECR</a:t>
            </a:r>
            <a:endParaRPr lang="en-US" sz="3600" dirty="0"/>
          </a:p>
        </p:txBody>
      </p:sp>
    </p:spTree>
    <p:extLst>
      <p:ext uri="{BB962C8B-B14F-4D97-AF65-F5344CB8AC3E}">
        <p14:creationId xmlns:p14="http://schemas.microsoft.com/office/powerpoint/2010/main" val="34744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973066-59D9-44C3-A6A4-E06127AAAC9D}"/>
              </a:ext>
            </a:extLst>
          </p:cNvPr>
          <p:cNvSpPr>
            <a:spLocks noGrp="1"/>
          </p:cNvSpPr>
          <p:nvPr>
            <p:ph type="ctrTitle"/>
          </p:nvPr>
        </p:nvSpPr>
        <p:spPr>
          <a:xfrm>
            <a:off x="1047750" y="252961"/>
            <a:ext cx="9620249" cy="640152"/>
          </a:xfrm>
        </p:spPr>
        <p:txBody>
          <a:bodyPr>
            <a:normAutofit fontScale="90000"/>
          </a:bodyPr>
          <a:lstStyle/>
          <a:p>
            <a:pPr algn="l"/>
            <a:r>
              <a:rPr lang="fr-FR" sz="3600" dirty="0"/>
              <a:t>Comment utiliser le </a:t>
            </a:r>
            <a:r>
              <a:rPr lang="fr-FR" sz="3600" i="1" dirty="0"/>
              <a:t>Volume complémentaire </a:t>
            </a:r>
            <a:r>
              <a:rPr lang="fr-FR" sz="3600" dirty="0"/>
              <a:t>du CECR</a:t>
            </a:r>
            <a:endParaRPr lang="en-US" sz="3600" dirty="0"/>
          </a:p>
        </p:txBody>
      </p:sp>
      <p:sp>
        <p:nvSpPr>
          <p:cNvPr id="3" name="Podtytuł 2">
            <a:extLst>
              <a:ext uri="{FF2B5EF4-FFF2-40B4-BE49-F238E27FC236}">
                <a16:creationId xmlns:a16="http://schemas.microsoft.com/office/drawing/2014/main" id="{3CDE36E1-8FEA-494D-A3F7-6D79B0126096}"/>
              </a:ext>
            </a:extLst>
          </p:cNvPr>
          <p:cNvSpPr>
            <a:spLocks noGrp="1"/>
          </p:cNvSpPr>
          <p:nvPr>
            <p:ph type="subTitle" idx="1"/>
          </p:nvPr>
        </p:nvSpPr>
        <p:spPr>
          <a:xfrm>
            <a:off x="1047751" y="1264820"/>
            <a:ext cx="9620248" cy="3643603"/>
          </a:xfrm>
        </p:spPr>
        <p:txBody>
          <a:bodyPr>
            <a:normAutofit/>
          </a:bodyPr>
          <a:lstStyle/>
          <a:p>
            <a:pPr algn="l"/>
            <a:r>
              <a:rPr lang="pl-PL" dirty="0"/>
              <a:t>6. </a:t>
            </a:r>
            <a:r>
              <a:rPr lang="fr-FR" dirty="0"/>
              <a:t>Les descripteurs peuvent fournir une ressource détaillée et flexible pour :
«introduire une évaluation critériée avec des critères associés à un cadre externe (le CECR dans le cas présent) »</a:t>
            </a:r>
          </a:p>
          <a:p>
            <a:pPr algn="l"/>
            <a:r>
              <a:rPr lang="fr-FR" dirty="0"/>
              <a:t>(</a:t>
            </a:r>
            <a:r>
              <a:rPr lang="fr-FR" i="1" dirty="0"/>
              <a:t>Volume complémentaire du CECR </a:t>
            </a:r>
            <a:r>
              <a:rPr lang="fr-FR" dirty="0"/>
              <a:t>2021 : 44).</a:t>
            </a:r>
            <a:endParaRPr lang="en-GB" dirty="0"/>
          </a:p>
        </p:txBody>
      </p:sp>
      <p:sp>
        <p:nvSpPr>
          <p:cNvPr id="8" name="TextBox 7">
            <a:extLst>
              <a:ext uri="{FF2B5EF4-FFF2-40B4-BE49-F238E27FC236}">
                <a16:creationId xmlns:a16="http://schemas.microsoft.com/office/drawing/2014/main" id="{ABB505A1-8D26-C6DA-FD6E-F1950B3AFC66}"/>
              </a:ext>
            </a:extLst>
          </p:cNvPr>
          <p:cNvSpPr txBox="1"/>
          <p:nvPr/>
        </p:nvSpPr>
        <p:spPr>
          <a:xfrm>
            <a:off x="2810686" y="5382613"/>
            <a:ext cx="6094378" cy="261610"/>
          </a:xfrm>
          <a:prstGeom prst="rect">
            <a:avLst/>
          </a:prstGeom>
          <a:noFill/>
        </p:spPr>
        <p:txBody>
          <a:bodyPr wrap="square">
            <a:spAutoFit/>
          </a:bodyPr>
          <a:lstStyle/>
          <a:p>
            <a:pPr algn="ctr"/>
            <a:r>
              <a:rPr lang="en-US" sz="1100" dirty="0"/>
              <a:t>The different purposes of descriptors (</a:t>
            </a:r>
            <a:r>
              <a:rPr lang="pl-PL" sz="1100" dirty="0"/>
              <a:t>adapted from </a:t>
            </a:r>
            <a:r>
              <a:rPr lang="en-US" sz="1100" dirty="0"/>
              <a:t>CEFR Companion Volume 2020: 44)</a:t>
            </a:r>
          </a:p>
        </p:txBody>
      </p:sp>
      <p:graphicFrame>
        <p:nvGraphicFramePr>
          <p:cNvPr id="5" name="Table 6">
            <a:extLst>
              <a:ext uri="{FF2B5EF4-FFF2-40B4-BE49-F238E27FC236}">
                <a16:creationId xmlns:a16="http://schemas.microsoft.com/office/drawing/2014/main" id="{06096321-517D-F5D1-6705-636B1FE4C65B}"/>
              </a:ext>
            </a:extLst>
          </p:cNvPr>
          <p:cNvGraphicFramePr>
            <a:graphicFrameLocks noGrp="1"/>
          </p:cNvGraphicFramePr>
          <p:nvPr>
            <p:extLst>
              <p:ext uri="{D42A27DB-BD31-4B8C-83A1-F6EECF244321}">
                <p14:modId xmlns:p14="http://schemas.microsoft.com/office/powerpoint/2010/main" val="605155456"/>
              </p:ext>
            </p:extLst>
          </p:nvPr>
        </p:nvGraphicFramePr>
        <p:xfrm>
          <a:off x="1187669" y="2960272"/>
          <a:ext cx="8352983" cy="3137867"/>
        </p:xfrm>
        <a:graphic>
          <a:graphicData uri="http://schemas.openxmlformats.org/drawingml/2006/table">
            <a:tbl>
              <a:tblPr firstRow="1" bandRow="1">
                <a:tableStyleId>{5C22544A-7EE6-4342-B048-85BDC9FD1C3A}</a:tableStyleId>
              </a:tblPr>
              <a:tblGrid>
                <a:gridCol w="1797269">
                  <a:extLst>
                    <a:ext uri="{9D8B030D-6E8A-4147-A177-3AD203B41FA5}">
                      <a16:colId xmlns:a16="http://schemas.microsoft.com/office/drawing/2014/main" val="307800265"/>
                    </a:ext>
                  </a:extLst>
                </a:gridCol>
                <a:gridCol w="2217683">
                  <a:extLst>
                    <a:ext uri="{9D8B030D-6E8A-4147-A177-3AD203B41FA5}">
                      <a16:colId xmlns:a16="http://schemas.microsoft.com/office/drawing/2014/main" val="4007829606"/>
                    </a:ext>
                  </a:extLst>
                </a:gridCol>
                <a:gridCol w="2427889">
                  <a:extLst>
                    <a:ext uri="{9D8B030D-6E8A-4147-A177-3AD203B41FA5}">
                      <a16:colId xmlns:a16="http://schemas.microsoft.com/office/drawing/2014/main" val="2409968941"/>
                    </a:ext>
                  </a:extLst>
                </a:gridCol>
                <a:gridCol w="1910142">
                  <a:extLst>
                    <a:ext uri="{9D8B030D-6E8A-4147-A177-3AD203B41FA5}">
                      <a16:colId xmlns:a16="http://schemas.microsoft.com/office/drawing/2014/main" val="1444151529"/>
                    </a:ext>
                  </a:extLst>
                </a:gridCol>
              </a:tblGrid>
              <a:tr h="769855">
                <a:tc>
                  <a:txBody>
                    <a:bodyPr/>
                    <a:lstStyle/>
                    <a:p>
                      <a:endParaRPr lang="en-US" sz="1400" noProof="0" dirty="0"/>
                    </a:p>
                  </a:txBody>
                  <a:tcPr/>
                </a:tc>
                <a:tc>
                  <a:txBody>
                    <a:bodyPr/>
                    <a:lstStyle/>
                    <a:p>
                      <a:r>
                        <a:rPr lang="fr-FR" sz="1400" noProof="0" dirty="0"/>
                        <a:t>Descripteurs d’activités de communication (Ce que l’apprenant peut faire)</a:t>
                      </a:r>
                      <a:endParaRPr lang="en-US" sz="1400" noProof="0" dirty="0"/>
                    </a:p>
                  </a:txBody>
                  <a:tcPr/>
                </a:tc>
                <a:tc>
                  <a:txBody>
                    <a:bodyPr/>
                    <a:lstStyle/>
                    <a:p>
                      <a:r>
                        <a:rPr lang="fr-FR" sz="1400" noProof="0" dirty="0"/>
                        <a:t>Descripteurs des aspects de la compétence (performance de l’apprenant)</a:t>
                      </a:r>
                      <a:endParaRPr lang="en-US" sz="1400" noProof="0" dirty="0"/>
                    </a:p>
                  </a:txBody>
                  <a:tcPr/>
                </a:tc>
                <a:tc>
                  <a:txBody>
                    <a:bodyPr/>
                    <a:lstStyle/>
                    <a:p>
                      <a:r>
                        <a:rPr lang="en-US" sz="1400" noProof="0" dirty="0"/>
                        <a:t>Pertinent pour</a:t>
                      </a:r>
                    </a:p>
                  </a:txBody>
                  <a:tcPr/>
                </a:tc>
                <a:extLst>
                  <a:ext uri="{0D108BD9-81ED-4DB2-BD59-A6C34878D82A}">
                    <a16:rowId xmlns:a16="http://schemas.microsoft.com/office/drawing/2014/main" val="2220612157"/>
                  </a:ext>
                </a:extLst>
              </a:tr>
              <a:tr h="1209772">
                <a:tc>
                  <a:txBody>
                    <a:bodyPr/>
                    <a:lstStyle/>
                    <a:p>
                      <a:r>
                        <a:rPr lang="fr-FR" sz="1400" noProof="0" dirty="0"/>
                        <a:t>Descripteurs plus complexes</a:t>
                      </a:r>
                    </a:p>
                  </a:txBody>
                  <a:tcPr/>
                </a:tc>
                <a:tc>
                  <a:txBody>
                    <a:bodyPr/>
                    <a:lstStyle/>
                    <a:p>
                      <a:r>
                        <a:rPr lang="fr-FR" sz="1400" noProof="0" dirty="0"/>
                        <a:t>Développement de tâches d’examen et de critères d’évaluation alignés sur les descripteurs du programme d’études</a:t>
                      </a:r>
                      <a:endParaRPr lang="en-US" sz="1400" noProof="0" dirty="0"/>
                    </a:p>
                  </a:txBody>
                  <a:tcPr/>
                </a:tc>
                <a:tc>
                  <a:txBody>
                    <a:bodyPr/>
                    <a:lstStyle/>
                    <a:p>
                      <a:r>
                        <a:rPr lang="fr-FR" sz="1400" noProof="0" dirty="0"/>
                        <a:t>Évaluation axée sur la qualité</a:t>
                      </a:r>
                      <a:endParaRPr lang="en-US" sz="1400" noProof="0" dirty="0"/>
                    </a:p>
                  </a:txBody>
                  <a:tcPr/>
                </a:tc>
                <a:tc>
                  <a:txBody>
                    <a:bodyPr/>
                    <a:lstStyle/>
                    <a:p>
                      <a:r>
                        <a:rPr lang="fr-FR" sz="1400" noProof="0" dirty="0"/>
                        <a:t>Initiés : développeurs d’examens, enseignants, examinateurs,</a:t>
                      </a:r>
                      <a:endParaRPr lang="en-US" sz="1400" noProof="0" dirty="0"/>
                    </a:p>
                  </a:txBody>
                  <a:tcPr/>
                </a:tc>
                <a:extLst>
                  <a:ext uri="{0D108BD9-81ED-4DB2-BD59-A6C34878D82A}">
                    <a16:rowId xmlns:a16="http://schemas.microsoft.com/office/drawing/2014/main" val="90967263"/>
                  </a:ext>
                </a:extLst>
              </a:tr>
              <a:tr h="989813">
                <a:tc>
                  <a:txBody>
                    <a:bodyPr/>
                    <a:lstStyle/>
                    <a:p>
                      <a:r>
                        <a:rPr lang="fr-FR" sz="1400" noProof="0" dirty="0"/>
                        <a:t>Descripteurs moins complexes</a:t>
                      </a:r>
                    </a:p>
                  </a:txBody>
                  <a:tcPr/>
                </a:tc>
                <a:tc>
                  <a:txBody>
                    <a:bodyPr/>
                    <a:lstStyle/>
                    <a:p>
                      <a:r>
                        <a:rPr lang="fr-FR" sz="1400" noProof="0" dirty="0"/>
                        <a:t>Objectifs de l’évaluation externe orientée vers l’utilisateur</a:t>
                      </a:r>
                      <a:endParaRPr lang="en-US" sz="1400" noProof="0" dirty="0"/>
                    </a:p>
                  </a:txBody>
                  <a:tcPr/>
                </a:tc>
                <a:tc>
                  <a:txBody>
                    <a:bodyPr/>
                    <a:lstStyle/>
                    <a:p>
                      <a:r>
                        <a:rPr lang="fr-FR" sz="1400" noProof="0" dirty="0"/>
                        <a:t>Descripteurs d’auto-évaluation et grilles d’évaluation pour les examinateurs</a:t>
                      </a:r>
                      <a:endParaRPr lang="en-US" sz="1400" noProof="0" dirty="0"/>
                    </a:p>
                  </a:txBody>
                  <a:tcPr/>
                </a:tc>
                <a:tc>
                  <a:txBody>
                    <a:bodyPr/>
                    <a:lstStyle/>
                    <a:p>
                      <a:r>
                        <a:rPr lang="fr-FR" sz="1400" noProof="0" dirty="0"/>
                        <a:t>Personnes externes : apprenants, agents d’admission, employeurs, etc.
Initiés : examinateurs</a:t>
                      </a:r>
                      <a:endParaRPr lang="en-US" sz="1400" noProof="0" dirty="0"/>
                    </a:p>
                  </a:txBody>
                  <a:tcPr/>
                </a:tc>
                <a:extLst>
                  <a:ext uri="{0D108BD9-81ED-4DB2-BD59-A6C34878D82A}">
                    <a16:rowId xmlns:a16="http://schemas.microsoft.com/office/drawing/2014/main" val="597287009"/>
                  </a:ext>
                </a:extLst>
              </a:tr>
            </a:tbl>
          </a:graphicData>
        </a:graphic>
      </p:graphicFrame>
      <p:sp>
        <p:nvSpPr>
          <p:cNvPr id="7" name="TextBox 7">
            <a:extLst>
              <a:ext uri="{FF2B5EF4-FFF2-40B4-BE49-F238E27FC236}">
                <a16:creationId xmlns:a16="http://schemas.microsoft.com/office/drawing/2014/main" id="{DD5B42ED-4FE0-4DCC-A847-EC6FDD9ED64A}"/>
              </a:ext>
            </a:extLst>
          </p:cNvPr>
          <p:cNvSpPr txBox="1"/>
          <p:nvPr/>
        </p:nvSpPr>
        <p:spPr>
          <a:xfrm>
            <a:off x="9582692" y="4656882"/>
            <a:ext cx="2560320" cy="1246495"/>
          </a:xfrm>
          <a:prstGeom prst="rect">
            <a:avLst/>
          </a:prstGeom>
          <a:noFill/>
          <a:ln w="3175">
            <a:solidFill>
              <a:schemeClr val="tx1"/>
            </a:solidFill>
          </a:ln>
        </p:spPr>
        <p:txBody>
          <a:bodyPr wrap="square">
            <a:spAutoFit/>
          </a:bodyPr>
          <a:lstStyle/>
          <a:p>
            <a:pPr algn="ctr"/>
            <a:r>
              <a:rPr lang="fr-FR" sz="1600" dirty="0"/>
              <a:t>Les différents objectifs des</a:t>
            </a:r>
            <a:br>
              <a:rPr lang="fr-FR" sz="1600" dirty="0"/>
            </a:br>
            <a:r>
              <a:rPr lang="fr-FR" sz="1600" dirty="0"/>
              <a:t>descripteurs (tableau adapté du tableau 5 du </a:t>
            </a:r>
            <a:r>
              <a:rPr lang="fr-FR" sz="1600" i="1" dirty="0"/>
              <a:t>Volume </a:t>
            </a:r>
            <a:br>
              <a:rPr lang="fr-FR" sz="1600" i="1" dirty="0"/>
            </a:br>
            <a:r>
              <a:rPr lang="fr-FR" sz="1600" i="1" dirty="0"/>
              <a:t>complémentaire</a:t>
            </a:r>
            <a:r>
              <a:rPr lang="fr-FR" sz="1600" dirty="0"/>
              <a:t> 2021 : 45)</a:t>
            </a:r>
          </a:p>
          <a:p>
            <a:endParaRPr lang="fr-FR" sz="1100" dirty="0"/>
          </a:p>
        </p:txBody>
      </p:sp>
    </p:spTree>
    <p:extLst>
      <p:ext uri="{BB962C8B-B14F-4D97-AF65-F5344CB8AC3E}">
        <p14:creationId xmlns:p14="http://schemas.microsoft.com/office/powerpoint/2010/main" val="4284451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973066-59D9-44C3-A6A4-E06127AAAC9D}"/>
              </a:ext>
            </a:extLst>
          </p:cNvPr>
          <p:cNvSpPr>
            <a:spLocks noGrp="1"/>
          </p:cNvSpPr>
          <p:nvPr>
            <p:ph type="ctrTitle"/>
          </p:nvPr>
        </p:nvSpPr>
        <p:spPr>
          <a:xfrm>
            <a:off x="1137557" y="653143"/>
            <a:ext cx="9530443" cy="947057"/>
          </a:xfrm>
        </p:spPr>
        <p:txBody>
          <a:bodyPr>
            <a:normAutofit/>
          </a:bodyPr>
          <a:lstStyle/>
          <a:p>
            <a:pPr algn="l"/>
            <a:r>
              <a:rPr lang="fr-FR" sz="3600" dirty="0"/>
              <a:t>Pour résumer</a:t>
            </a:r>
          </a:p>
        </p:txBody>
      </p:sp>
      <p:sp>
        <p:nvSpPr>
          <p:cNvPr id="3" name="Podtytuł 2">
            <a:extLst>
              <a:ext uri="{FF2B5EF4-FFF2-40B4-BE49-F238E27FC236}">
                <a16:creationId xmlns:a16="http://schemas.microsoft.com/office/drawing/2014/main" id="{3CDE36E1-8FEA-494D-A3F7-6D79B0126096}"/>
              </a:ext>
            </a:extLst>
          </p:cNvPr>
          <p:cNvSpPr>
            <a:spLocks noGrp="1"/>
          </p:cNvSpPr>
          <p:nvPr>
            <p:ph type="subTitle" idx="1"/>
          </p:nvPr>
        </p:nvSpPr>
        <p:spPr>
          <a:xfrm>
            <a:off x="1137557" y="1862251"/>
            <a:ext cx="10150203" cy="3882333"/>
          </a:xfrm>
        </p:spPr>
        <p:txBody>
          <a:bodyPr>
            <a:normAutofit/>
          </a:bodyPr>
          <a:lstStyle/>
          <a:p>
            <a:pPr algn="l"/>
            <a:r>
              <a:rPr lang="fr-FR" dirty="0"/>
              <a:t>Les descripteurs peuvent servir de ressource adaptable pour :</a:t>
            </a:r>
            <a:endParaRPr lang="pl-PL" dirty="0"/>
          </a:p>
          <a:p>
            <a:pPr marL="457200" indent="-457200" algn="l">
              <a:buFont typeface="+mj-lt"/>
              <a:buAutoNum type="arabicPeriod"/>
            </a:pPr>
            <a:r>
              <a:rPr lang="fr-FR" dirty="0"/>
              <a:t>relier les objectifs de l’apprentissage à l’utilisation réelle de la langue</a:t>
            </a:r>
          </a:p>
          <a:p>
            <a:pPr marL="457200" indent="-457200" algn="l">
              <a:buFont typeface="+mj-lt"/>
              <a:buAutoNum type="arabicPeriod"/>
            </a:pPr>
            <a:r>
              <a:rPr lang="fr-FR" dirty="0"/>
              <a:t>fournir aux parties prenantes des informations transparentes sur les objectifs de l’apprentissage et de l’évaluation des langues
proposer un ensemble de lignes directrices lors de l’analyse des besoins
inspirer les enseignants dans l’élaboration des tâches à faire en cours
introduire une évaluation fondée sur des critères relatifs au cadre du CECR
aligner l’enseignement, l’apprentissage et l’évaluation des langues.</a:t>
            </a:r>
            <a:endParaRPr lang="en-US" dirty="0"/>
          </a:p>
        </p:txBody>
      </p:sp>
      <p:pic>
        <p:nvPicPr>
          <p:cNvPr id="22" name="Grafika 21" descr="Głowa z kołami zębatymi kontur">
            <a:extLst>
              <a:ext uri="{FF2B5EF4-FFF2-40B4-BE49-F238E27FC236}">
                <a16:creationId xmlns:a16="http://schemas.microsoft.com/office/drawing/2014/main" id="{F3AE0382-0E67-4321-9552-5E8DFC64E44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24055" y="147082"/>
            <a:ext cx="2355145" cy="2355145"/>
          </a:xfrm>
          <a:prstGeom prst="rect">
            <a:avLst/>
          </a:prstGeom>
        </p:spPr>
      </p:pic>
    </p:spTree>
    <p:extLst>
      <p:ext uri="{BB962C8B-B14F-4D97-AF65-F5344CB8AC3E}">
        <p14:creationId xmlns:p14="http://schemas.microsoft.com/office/powerpoint/2010/main" val="874821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75C222-E167-43FF-BB79-979AC21AF65D}"/>
              </a:ext>
            </a:extLst>
          </p:cNvPr>
          <p:cNvSpPr>
            <a:spLocks noGrp="1"/>
          </p:cNvSpPr>
          <p:nvPr>
            <p:ph type="ctrTitle"/>
          </p:nvPr>
        </p:nvSpPr>
        <p:spPr>
          <a:xfrm>
            <a:off x="1201401" y="540762"/>
            <a:ext cx="9419708" cy="722766"/>
          </a:xfrm>
        </p:spPr>
        <p:txBody>
          <a:bodyPr>
            <a:noAutofit/>
          </a:bodyPr>
          <a:lstStyle/>
          <a:p>
            <a:pPr algn="l"/>
            <a:r>
              <a:rPr lang="fr-FR" sz="2800" dirty="0"/>
              <a:t>Quelques ressources utiles pour mettre en œuvre le cadre du CECR et des descripteurs</a:t>
            </a:r>
            <a:endParaRPr lang="en-US" sz="2800" dirty="0"/>
          </a:p>
        </p:txBody>
      </p:sp>
      <p:sp>
        <p:nvSpPr>
          <p:cNvPr id="7" name="TextBox 6">
            <a:extLst>
              <a:ext uri="{FF2B5EF4-FFF2-40B4-BE49-F238E27FC236}">
                <a16:creationId xmlns:a16="http://schemas.microsoft.com/office/drawing/2014/main" id="{09169609-34AA-774E-E6AD-7E84D7AE7DA1}"/>
              </a:ext>
            </a:extLst>
          </p:cNvPr>
          <p:cNvSpPr txBox="1"/>
          <p:nvPr/>
        </p:nvSpPr>
        <p:spPr>
          <a:xfrm>
            <a:off x="826477" y="1348800"/>
            <a:ext cx="10541978" cy="4878259"/>
          </a:xfrm>
          <a:prstGeom prst="rect">
            <a:avLst/>
          </a:prstGeom>
          <a:noFill/>
        </p:spPr>
        <p:txBody>
          <a:bodyPr wrap="square">
            <a:spAutoFit/>
          </a:bodyPr>
          <a:lstStyle/>
          <a:p>
            <a:pPr marL="228600" indent="-228600">
              <a:buAutoNum type="arabicPeriod"/>
            </a:pPr>
            <a:r>
              <a:rPr lang="fr-FR" sz="1100" b="1" dirty="0"/>
              <a:t>Ressources Web</a:t>
            </a:r>
          </a:p>
          <a:p>
            <a:pPr marL="171450" indent="-171450">
              <a:buFont typeface="Arial" panose="020B0604020202020204" pitchFamily="34" charset="0"/>
              <a:buChar char="•"/>
            </a:pPr>
            <a:r>
              <a:rPr kumimoji="0" lang="en-GB" sz="1200" b="0" i="0" u="none" strike="noStrike" kern="1200" cap="none" spc="0" normalizeH="0" baseline="0" noProof="0" dirty="0">
                <a:ln>
                  <a:noFill/>
                </a:ln>
                <a:solidFill>
                  <a:prstClr val="black"/>
                </a:solidFill>
                <a:effectLst/>
                <a:uLnTx/>
                <a:uFillTx/>
                <a:latin typeface="MyriadPro-Regular"/>
                <a:ea typeface="+mn-ea"/>
                <a:cs typeface="+mn-cs"/>
              </a:rPr>
              <a:t>Trim J. (</a:t>
            </a:r>
            <a:r>
              <a:rPr kumimoji="0" lang="en-GB" sz="1200" b="0" i="0" u="none" strike="noStrike" kern="1200" cap="none" spc="0" normalizeH="0" baseline="0" noProof="0" dirty="0" err="1">
                <a:ln>
                  <a:noFill/>
                </a:ln>
                <a:solidFill>
                  <a:prstClr val="black"/>
                </a:solidFill>
                <a:effectLst/>
                <a:uLnTx/>
                <a:uFillTx/>
                <a:latin typeface="MyriadPro-Regular"/>
                <a:ea typeface="+mn-ea"/>
                <a:cs typeface="+mn-cs"/>
              </a:rPr>
              <a:t>éd</a:t>
            </a:r>
            <a:r>
              <a:rPr kumimoji="0" lang="en-GB" sz="1200" b="0" i="0" u="none" strike="noStrike" kern="1200" cap="none" spc="0" normalizeH="0" baseline="0" noProof="0" dirty="0">
                <a:ln>
                  <a:noFill/>
                </a:ln>
                <a:solidFill>
                  <a:prstClr val="black"/>
                </a:solidFill>
                <a:effectLst/>
                <a:uLnTx/>
                <a:uFillTx/>
                <a:latin typeface="MyriadPro-Regular"/>
                <a:ea typeface="+mn-ea"/>
                <a:cs typeface="+mn-cs"/>
              </a:rPr>
              <a:t>.) (2001). </a:t>
            </a:r>
            <a:r>
              <a:rPr kumimoji="0" lang="en-GB" sz="1200" b="0" i="1" u="none" strike="noStrike" kern="1200" cap="none" spc="0" normalizeH="0" baseline="0" noProof="0" dirty="0">
                <a:ln>
                  <a:noFill/>
                </a:ln>
                <a:solidFill>
                  <a:prstClr val="black"/>
                </a:solidFill>
                <a:effectLst/>
                <a:uLnTx/>
                <a:uFillTx/>
                <a:latin typeface="MyriadPro-Regular"/>
                <a:ea typeface="+mn-ea"/>
                <a:cs typeface="+mn-cs"/>
              </a:rPr>
              <a:t>Common European Framework of Reference for Languages: Learning, teaching, assessment – A Guide for Users</a:t>
            </a:r>
            <a:r>
              <a:rPr kumimoji="0" lang="en-GB" sz="1200" b="0" i="0" u="none" strike="noStrike" kern="1200" cap="none" spc="0" normalizeH="0" baseline="0" noProof="0" dirty="0">
                <a:ln>
                  <a:noFill/>
                </a:ln>
                <a:solidFill>
                  <a:prstClr val="black"/>
                </a:solidFill>
                <a:effectLst/>
                <a:uLnTx/>
                <a:uFillTx/>
                <a:latin typeface="MyriadPro-Regular"/>
                <a:ea typeface="+mn-ea"/>
                <a:cs typeface="+mn-cs"/>
              </a:rPr>
              <a:t>. Strasbourg :</a:t>
            </a:r>
            <a:r>
              <a:rPr kumimoji="0" lang="pl-PL" sz="1200" b="0" i="0" u="none" strike="noStrike" kern="1200" cap="none" spc="0" normalizeH="0" baseline="0" noProof="0" dirty="0">
                <a:ln>
                  <a:noFill/>
                </a:ln>
                <a:solidFill>
                  <a:prstClr val="black"/>
                </a:solidFill>
                <a:effectLst/>
                <a:uLnTx/>
                <a:uFillTx/>
                <a:latin typeface="MyriadPro-Regular"/>
                <a:ea typeface="+mn-ea"/>
                <a:cs typeface="+mn-cs"/>
              </a:rPr>
              <a:t> </a:t>
            </a:r>
            <a:r>
              <a:rPr lang="en-GB" sz="1200" dirty="0">
                <a:solidFill>
                  <a:prstClr val="black"/>
                </a:solidFill>
                <a:latin typeface="MyriadPro-Regular"/>
              </a:rPr>
              <a:t>Council of Europe, Language </a:t>
            </a:r>
            <a:r>
              <a:rPr kumimoji="0" lang="en-GB" sz="1200" b="0" i="0" u="none" strike="noStrike" kern="1200" cap="none" spc="0" normalizeH="0" baseline="0" noProof="0" dirty="0">
                <a:ln>
                  <a:noFill/>
                </a:ln>
                <a:solidFill>
                  <a:prstClr val="black"/>
                </a:solidFill>
                <a:effectLst/>
                <a:uLnTx/>
                <a:uFillTx/>
                <a:latin typeface="MyriadPro-Regular"/>
                <a:ea typeface="+mn-ea"/>
                <a:cs typeface="+mn-cs"/>
              </a:rPr>
              <a:t>Policy Division</a:t>
            </a:r>
            <a:r>
              <a:rPr kumimoji="0" lang="pl-PL" sz="1200" b="0" i="0" u="none" strike="noStrike" kern="1200" cap="none" spc="0" normalizeH="0" baseline="0" noProof="0" dirty="0">
                <a:ln>
                  <a:noFill/>
                </a:ln>
                <a:solidFill>
                  <a:prstClr val="black"/>
                </a:solidFill>
                <a:effectLst/>
                <a:uLnTx/>
                <a:uFillTx/>
                <a:latin typeface="MyriadPro-Regular"/>
                <a:ea typeface="+mn-ea"/>
                <a:cs typeface="+mn-cs"/>
              </a:rPr>
              <a:t>. </a:t>
            </a:r>
            <a:r>
              <a:rPr kumimoji="0" lang="en-GB" sz="1200" b="0" i="0" u="none" strike="noStrike" kern="1200" cap="none" spc="0" normalizeH="0" baseline="0" noProof="0" dirty="0">
                <a:ln>
                  <a:noFill/>
                </a:ln>
                <a:solidFill>
                  <a:prstClr val="black"/>
                </a:solidFill>
                <a:effectLst/>
                <a:uLnTx/>
                <a:uFillTx/>
                <a:latin typeface="MyriadPro-Regular"/>
                <a:ea typeface="+mn-ea"/>
                <a:cs typeface="+mn-cs"/>
                <a:hlinkClick r:id="rId3"/>
              </a:rPr>
              <a:t>https://rm.coe.int/1680697848</a:t>
            </a:r>
            <a:r>
              <a:rPr kumimoji="0" lang="en-GB" sz="1200" b="0" i="0" u="none" strike="noStrike" kern="1200" cap="none" spc="0" normalizeH="0" baseline="0" noProof="0" dirty="0">
                <a:ln>
                  <a:noFill/>
                </a:ln>
                <a:solidFill>
                  <a:prstClr val="black"/>
                </a:solidFill>
                <a:effectLst/>
                <a:uLnTx/>
                <a:uFillTx/>
                <a:latin typeface="MyriadPro-Regular"/>
                <a:ea typeface="+mn-ea"/>
                <a:cs typeface="+mn-cs"/>
              </a:rPr>
              <a:t>.</a:t>
            </a:r>
            <a:endParaRPr kumimoji="0" lang="pl-PL" sz="1200" b="0" i="0" u="none" strike="noStrike" kern="1200" cap="none" spc="0" normalizeH="0" baseline="0" noProof="0" dirty="0">
              <a:ln>
                <a:noFill/>
              </a:ln>
              <a:solidFill>
                <a:prstClr val="black"/>
              </a:solidFill>
              <a:effectLst/>
              <a:uLnTx/>
              <a:uFillTx/>
              <a:latin typeface="MyriadPro-Regular"/>
              <a:ea typeface="+mn-ea"/>
              <a:cs typeface="+mn-cs"/>
            </a:endParaRPr>
          </a:p>
          <a:p>
            <a:pPr marL="171450" indent="-171450">
              <a:buFont typeface="Arial" panose="020B0604020202020204" pitchFamily="34" charset="0"/>
              <a:buChar char="•"/>
            </a:pPr>
            <a:r>
              <a:rPr lang="en-GB" sz="1200" dirty="0">
                <a:latin typeface="MyriadPro-Regular"/>
              </a:rPr>
              <a:t>Piccardo E. (2014), </a:t>
            </a:r>
            <a:r>
              <a:rPr lang="en-GB" sz="1200" i="1" dirty="0">
                <a:latin typeface="MyriadPro-Regular"/>
              </a:rPr>
              <a:t>From communicative to action-oriented: a research pathway</a:t>
            </a:r>
            <a:r>
              <a:rPr lang="en-GB" sz="1200" dirty="0">
                <a:latin typeface="MyriadPro-Regular"/>
              </a:rPr>
              <a:t>.</a:t>
            </a:r>
            <a:r>
              <a:rPr lang="pl-PL" sz="1200" dirty="0">
                <a:latin typeface="MyriadPro-Regular"/>
              </a:rPr>
              <a:t> </a:t>
            </a:r>
            <a:r>
              <a:rPr lang="pl-PL" sz="1200" dirty="0">
                <a:latin typeface="MyriadPro-Regular"/>
                <a:hlinkClick r:id="rId4"/>
              </a:rPr>
              <a:t>https://transformingfsl.ca/wp-content/uploads/ 2015/12/TAGGED DOCUMENT CSC605 ResearchGuide_English_01.pdf</a:t>
            </a:r>
            <a:r>
              <a:rPr lang="de-DE" sz="1200" dirty="0">
                <a:latin typeface="MyriadPro-Regular"/>
              </a:rPr>
              <a:t>.</a:t>
            </a:r>
            <a:endParaRPr lang="pl-PL" sz="1200" dirty="0">
              <a:latin typeface="MyriadPro-Regular"/>
            </a:endParaRPr>
          </a:p>
          <a:p>
            <a:pPr marL="171450" indent="-171450">
              <a:buFont typeface="Arial" panose="020B0604020202020204" pitchFamily="34" charset="0"/>
              <a:buChar char="•"/>
            </a:pPr>
            <a:r>
              <a:rPr lang="fr-FR" sz="1200" b="0" u="none" strike="noStrike" baseline="0" dirty="0">
                <a:latin typeface="MyriadPro-Regular"/>
              </a:rPr>
              <a:t>Piccardo, E., </a:t>
            </a:r>
            <a:r>
              <a:rPr lang="fr-FR" sz="1200" b="0" u="none" strike="noStrike" baseline="0" dirty="0" err="1">
                <a:latin typeface="MyriadPro-Regular"/>
              </a:rPr>
              <a:t>Czura</a:t>
            </a:r>
            <a:r>
              <a:rPr lang="fr-FR" sz="1200" b="0" u="none" strike="noStrike" baseline="0" dirty="0">
                <a:latin typeface="MyriadPro-Regular"/>
              </a:rPr>
              <a:t>, A., Erickson, G., North, B. (2019). </a:t>
            </a:r>
            <a:r>
              <a:rPr lang="fr-FR" sz="1200" b="0" i="1" u="none" strike="noStrike" baseline="0" dirty="0">
                <a:latin typeface="MyriadPro-Regular"/>
              </a:rPr>
              <a:t>Une matrice qualité pour l’utilisation du CECR (CECRL-</a:t>
            </a:r>
            <a:r>
              <a:rPr lang="fr-FR" sz="1200" b="0" i="1" u="none" strike="noStrike" baseline="0" dirty="0" err="1">
                <a:latin typeface="MyriadPro-Regular"/>
              </a:rPr>
              <a:t>QualiMatrix</a:t>
            </a:r>
            <a:r>
              <a:rPr lang="fr-FR" sz="1200" b="0" i="1" u="none" strike="noStrike" baseline="0" dirty="0">
                <a:latin typeface="MyriadPro-Regular"/>
              </a:rPr>
              <a:t>). </a:t>
            </a:r>
            <a:r>
              <a:rPr lang="fr-FR" sz="1200" b="0" u="none" strike="noStrike" baseline="0" dirty="0">
                <a:latin typeface="MyriadPro-Regular"/>
                <a:hlinkClick r:id="rId5"/>
              </a:rPr>
              <a:t>www.ecml.at/CEFRqualitymatrix</a:t>
            </a:r>
            <a:r>
              <a:rPr lang="fr-FR" sz="1200" b="0" u="none" strike="noStrike" baseline="0" dirty="0">
                <a:latin typeface="MyriadPro-Regular"/>
              </a:rPr>
              <a:t>. </a:t>
            </a:r>
            <a:endParaRPr lang="en-GB" sz="1200" b="0" u="none" strike="noStrike" baseline="0" dirty="0">
              <a:latin typeface="MyriadPro-Regular"/>
            </a:endParaRPr>
          </a:p>
          <a:p>
            <a:pPr marL="171450" indent="-171450">
              <a:buFont typeface="Arial" panose="020B0604020202020204" pitchFamily="34" charset="0"/>
              <a:buChar char="•"/>
            </a:pPr>
            <a:r>
              <a:rPr lang="en-GB" sz="1200" dirty="0" err="1">
                <a:solidFill>
                  <a:srgbClr val="000000"/>
                </a:solidFill>
                <a:latin typeface="MyriadPro-Regular"/>
              </a:rPr>
              <a:t>Goullier</a:t>
            </a:r>
            <a:r>
              <a:rPr lang="en-GB" sz="1200" dirty="0">
                <a:solidFill>
                  <a:srgbClr val="000000"/>
                </a:solidFill>
                <a:latin typeface="MyriadPro-Regular"/>
              </a:rPr>
              <a:t> F. (2007). </a:t>
            </a:r>
            <a:r>
              <a:rPr lang="fr-FR" sz="1200" i="1" dirty="0">
                <a:solidFill>
                  <a:srgbClr val="000000"/>
                </a:solidFill>
                <a:latin typeface="MyriadPro-It"/>
              </a:rPr>
              <a:t>Les outils du Conseil de l’Europe en classe de langue : Cadre européen commun et </a:t>
            </a:r>
            <a:r>
              <a:rPr lang="fr-FR" sz="1200" dirty="0">
                <a:solidFill>
                  <a:srgbClr val="000000"/>
                </a:solidFill>
                <a:latin typeface="MyriadPro-It"/>
              </a:rPr>
              <a:t>Portfolios. Paris : Didier / Strasbourg : Conseil de l’Europe, disponible en ligne : </a:t>
            </a:r>
            <a:r>
              <a:rPr lang="fr-FR" sz="1200" dirty="0">
                <a:solidFill>
                  <a:srgbClr val="000000"/>
                </a:solidFill>
                <a:latin typeface="MyriadPro-It"/>
                <a:hlinkClick r:id="rId6"/>
              </a:rPr>
              <a:t>https://rm.coe.int/CoERMPublicCommonSearchServices/DisplayDCTMContent?documentId=090000168069ce6d</a:t>
            </a:r>
            <a:r>
              <a:rPr lang="fr-FR" sz="1200" dirty="0">
                <a:solidFill>
                  <a:srgbClr val="000000"/>
                </a:solidFill>
                <a:latin typeface="MyriadPro-It"/>
              </a:rPr>
              <a:t> et </a:t>
            </a:r>
            <a:r>
              <a:rPr lang="fr-FR" sz="1200" dirty="0">
                <a:solidFill>
                  <a:srgbClr val="000000"/>
                </a:solidFill>
                <a:latin typeface="MyriadPro-It"/>
                <a:hlinkClick r:id="rId7"/>
              </a:rPr>
              <a:t>https://rm.coe.int/CoERMPublicCommonSearchServices/DisplayDCTMContent?documentId=090000168069ce6c</a:t>
            </a:r>
            <a:r>
              <a:rPr lang="en-GB" sz="1200" dirty="0">
                <a:solidFill>
                  <a:srgbClr val="2F4799"/>
                </a:solidFill>
                <a:latin typeface="MyriadPro-Regular"/>
              </a:rPr>
              <a:t>.</a:t>
            </a:r>
            <a:endParaRPr lang="en-GB" sz="1200" dirty="0">
              <a:solidFill>
                <a:srgbClr val="000000"/>
              </a:solidFill>
              <a:latin typeface="MyriadPro-Regular"/>
            </a:endParaRPr>
          </a:p>
          <a:p>
            <a:pPr marL="171450" indent="-171450">
              <a:buFont typeface="Arial" panose="020B0604020202020204" pitchFamily="34" charset="0"/>
              <a:buChar char="•"/>
            </a:pPr>
            <a:r>
              <a:rPr lang="en-GB" sz="1200" dirty="0">
                <a:solidFill>
                  <a:srgbClr val="000000"/>
                </a:solidFill>
                <a:latin typeface="MyriadPro-Regular"/>
              </a:rPr>
              <a:t>Equals (</a:t>
            </a:r>
            <a:r>
              <a:rPr lang="en-GB" sz="1200" dirty="0" err="1">
                <a:solidFill>
                  <a:srgbClr val="000000"/>
                </a:solidFill>
                <a:latin typeface="MyriadPro-Regular"/>
              </a:rPr>
              <a:t>s.a.</a:t>
            </a:r>
            <a:r>
              <a:rPr lang="en-GB" sz="1200" dirty="0">
                <a:solidFill>
                  <a:srgbClr val="000000"/>
                </a:solidFill>
                <a:latin typeface="MyriadPro-Regular"/>
              </a:rPr>
              <a:t>). </a:t>
            </a:r>
            <a:r>
              <a:rPr lang="en-GB" sz="1200" i="1" dirty="0">
                <a:solidFill>
                  <a:srgbClr val="000000"/>
                </a:solidFill>
                <a:latin typeface="MyriadPro-Regular"/>
              </a:rPr>
              <a:t>Practical resources for language teaching</a:t>
            </a:r>
            <a:r>
              <a:rPr lang="pl-PL" sz="1200" dirty="0">
                <a:solidFill>
                  <a:srgbClr val="000000"/>
                </a:solidFill>
                <a:latin typeface="MyriadPro-Regular"/>
              </a:rPr>
              <a:t>.</a:t>
            </a:r>
            <a:r>
              <a:rPr lang="en-GB" sz="1200" dirty="0">
                <a:solidFill>
                  <a:srgbClr val="000000"/>
                </a:solidFill>
                <a:latin typeface="MyriadPro-Regular"/>
              </a:rPr>
              <a:t> </a:t>
            </a:r>
            <a:r>
              <a:rPr lang="en-GB" sz="1200" dirty="0">
                <a:solidFill>
                  <a:srgbClr val="2F4799"/>
                </a:solidFill>
                <a:latin typeface="MyriadPro-Regular"/>
                <a:hlinkClick r:id="rId8"/>
              </a:rPr>
              <a:t>www.eaquals.org/our-expertise/cefr/our-work-practical-</a:t>
            </a:r>
            <a:r>
              <a:rPr lang="pl-PL" sz="1200" dirty="0">
                <a:solidFill>
                  <a:srgbClr val="2F4799"/>
                </a:solidFill>
                <a:latin typeface="MyriadPro-Regular"/>
                <a:hlinkClick r:id="rId8"/>
              </a:rPr>
              <a:t>resources</a:t>
            </a:r>
            <a:r>
              <a:rPr lang="de-DE" sz="1200" dirty="0">
                <a:solidFill>
                  <a:srgbClr val="2F4799"/>
                </a:solidFill>
                <a:latin typeface="MyriadPro-Regular"/>
                <a:hlinkClick r:id="rId8"/>
              </a:rPr>
              <a:t>-</a:t>
            </a:r>
            <a:r>
              <a:rPr lang="de-DE" sz="1200" dirty="0" err="1">
                <a:solidFill>
                  <a:srgbClr val="2F4799"/>
                </a:solidFill>
                <a:latin typeface="MyriadPro-Regular"/>
                <a:hlinkClick r:id="rId8"/>
              </a:rPr>
              <a:t>for</a:t>
            </a:r>
            <a:r>
              <a:rPr lang="en-GB" sz="1200" dirty="0">
                <a:solidFill>
                  <a:srgbClr val="2F4799"/>
                </a:solidFill>
                <a:latin typeface="MyriadPro-Regular"/>
                <a:hlinkClick r:id="rId8"/>
              </a:rPr>
              <a:t>-language-teaching/</a:t>
            </a:r>
            <a:r>
              <a:rPr lang="en-GB" sz="1200" dirty="0">
                <a:solidFill>
                  <a:srgbClr val="2F4799"/>
                </a:solidFill>
                <a:latin typeface="MyriadPro-Regular"/>
              </a:rPr>
              <a:t> </a:t>
            </a:r>
            <a:endParaRPr lang="en-GB" sz="1200" dirty="0">
              <a:solidFill>
                <a:srgbClr val="000000"/>
              </a:solidFill>
              <a:latin typeface="MyriadPro-Regular"/>
            </a:endParaRPr>
          </a:p>
          <a:p>
            <a:pPr marL="171450" indent="-171450">
              <a:buFont typeface="Arial" panose="020B0604020202020204" pitchFamily="34" charset="0"/>
              <a:buChar char="•"/>
            </a:pPr>
            <a:r>
              <a:rPr lang="fr-FR" sz="1200" dirty="0" err="1">
                <a:latin typeface="MyriadPro-It"/>
              </a:rPr>
              <a:t>Beacco</a:t>
            </a:r>
            <a:r>
              <a:rPr lang="fr-FR" sz="1200" dirty="0">
                <a:latin typeface="MyriadPro-It"/>
              </a:rPr>
              <a:t>, J., </a:t>
            </a:r>
            <a:r>
              <a:rPr lang="fr-FR" sz="1200" dirty="0" err="1">
                <a:latin typeface="MyriadPro-It"/>
              </a:rPr>
              <a:t>Byram</a:t>
            </a:r>
            <a:r>
              <a:rPr lang="fr-FR" sz="1200" dirty="0">
                <a:latin typeface="MyriadPro-It"/>
              </a:rPr>
              <a:t>, M., Cavalli, M., Coste, D., </a:t>
            </a:r>
            <a:r>
              <a:rPr lang="fr-FR" sz="1200" dirty="0" err="1">
                <a:latin typeface="MyriadPro-It"/>
              </a:rPr>
              <a:t>Cuenat</a:t>
            </a:r>
            <a:r>
              <a:rPr lang="fr-FR" sz="1200" dirty="0">
                <a:latin typeface="MyriadPro-It"/>
              </a:rPr>
              <a:t>, M. E., </a:t>
            </a:r>
            <a:r>
              <a:rPr lang="fr-FR" sz="1200" dirty="0" err="1">
                <a:latin typeface="MyriadPro-It"/>
              </a:rPr>
              <a:t>Goullier</a:t>
            </a:r>
            <a:r>
              <a:rPr lang="fr-FR" sz="1200" dirty="0">
                <a:latin typeface="MyriadPro-It"/>
              </a:rPr>
              <a:t>, F., &amp; Panthier, J. (2016). </a:t>
            </a:r>
            <a:r>
              <a:rPr lang="fr-FR" sz="1200" i="1" dirty="0">
                <a:latin typeface="MyriadPro-It"/>
              </a:rPr>
              <a:t>Guide pour le développement et la mise en œuvre de curriculums pour une éducation plurilingue et interculturelle</a:t>
            </a:r>
            <a:r>
              <a:rPr lang="fr-FR" sz="1200" dirty="0">
                <a:latin typeface="MyriadPro-It"/>
              </a:rPr>
              <a:t>. Strasbourg : Conseil de l’Europe. </a:t>
            </a:r>
            <a:endParaRPr lang="pl-PL" sz="1200" b="0" u="none" strike="noStrike" baseline="0" dirty="0">
              <a:latin typeface="MyriadPro-Regular"/>
            </a:endParaRPr>
          </a:p>
          <a:p>
            <a:pPr marL="171450" indent="-171450">
              <a:buFont typeface="Arial" panose="020B0604020202020204" pitchFamily="34" charset="0"/>
              <a:buChar char="•"/>
            </a:pPr>
            <a:r>
              <a:rPr lang="fr-FR" sz="1200" dirty="0">
                <a:latin typeface="MyriadPro-It"/>
              </a:rPr>
              <a:t>Piccardo, E., </a:t>
            </a:r>
            <a:r>
              <a:rPr lang="fr-FR" sz="1200" dirty="0" err="1">
                <a:latin typeface="MyriadPro-It"/>
              </a:rPr>
              <a:t>Berchoud</a:t>
            </a:r>
            <a:r>
              <a:rPr lang="fr-FR" sz="1200" dirty="0">
                <a:latin typeface="MyriadPro-It"/>
              </a:rPr>
              <a:t>, M., </a:t>
            </a:r>
            <a:r>
              <a:rPr lang="fr-FR" sz="1200" dirty="0" err="1">
                <a:latin typeface="MyriadPro-It"/>
              </a:rPr>
              <a:t>Cignatta</a:t>
            </a:r>
            <a:r>
              <a:rPr lang="fr-FR" sz="1200" dirty="0">
                <a:latin typeface="MyriadPro-It"/>
              </a:rPr>
              <a:t>, T., </a:t>
            </a:r>
            <a:r>
              <a:rPr lang="fr-FR" sz="1200" dirty="0" err="1">
                <a:latin typeface="MyriadPro-It"/>
              </a:rPr>
              <a:t>Mentz</a:t>
            </a:r>
            <a:r>
              <a:rPr lang="fr-FR" sz="1200" dirty="0">
                <a:latin typeface="MyriadPro-It"/>
              </a:rPr>
              <a:t>, O., </a:t>
            </a:r>
            <a:r>
              <a:rPr lang="fr-FR" sz="1200" dirty="0" err="1">
                <a:latin typeface="MyriadPro-It"/>
              </a:rPr>
              <a:t>Pamula</a:t>
            </a:r>
            <a:r>
              <a:rPr lang="fr-FR" sz="1200" dirty="0">
                <a:latin typeface="MyriadPro-It"/>
              </a:rPr>
              <a:t>, M. (2011). </a:t>
            </a:r>
            <a:r>
              <a:rPr lang="fr-FR" sz="1200" i="1" dirty="0">
                <a:latin typeface="MyriadPro-It"/>
              </a:rPr>
              <a:t>Parcours d’évaluation, d’apprentissage et d’enseignement à travers le CECR.</a:t>
            </a:r>
            <a:r>
              <a:rPr lang="fr-FR" sz="1200" dirty="0">
                <a:latin typeface="MyriadPro-It"/>
              </a:rPr>
              <a:t> Strasbourg : Éditions du Conseil de l’Europe / Graz : Centre européen pour les langues vivantes. </a:t>
            </a:r>
            <a:r>
              <a:rPr lang="fr-FR" sz="1200" dirty="0">
                <a:latin typeface="MyriadPro-It"/>
                <a:hlinkClick r:id="rId9"/>
              </a:rPr>
              <a:t>http://ecep.ecml.at</a:t>
            </a:r>
            <a:r>
              <a:rPr lang="fr-FR" sz="1200" dirty="0">
                <a:latin typeface="MyriadPro-It"/>
              </a:rPr>
              <a:t>. </a:t>
            </a:r>
            <a:endParaRPr lang="en-GB" sz="1200" b="0" i="0" u="none" strike="noStrike" baseline="0" dirty="0">
              <a:latin typeface="MyriadPro-Regular"/>
            </a:endParaRPr>
          </a:p>
          <a:p>
            <a:pPr marL="171450" indent="-171450">
              <a:buFont typeface="Arial" panose="020B0604020202020204" pitchFamily="34" charset="0"/>
              <a:buChar char="•"/>
            </a:pPr>
            <a:r>
              <a:rPr lang="en-GB" sz="1200" b="0" i="0" u="none" strike="noStrike" baseline="0" dirty="0" err="1">
                <a:latin typeface="MyriadPro-Regular"/>
              </a:rPr>
              <a:t>Rathmann</a:t>
            </a:r>
            <a:r>
              <a:rPr lang="en-GB" sz="1200" b="0" i="0" u="none" strike="noStrike" baseline="0" dirty="0">
                <a:latin typeface="MyriadPro-Regular"/>
              </a:rPr>
              <a:t>, C., </a:t>
            </a:r>
            <a:r>
              <a:rPr lang="en-GB" sz="1200" b="0" i="0" u="none" strike="noStrike" baseline="0" dirty="0" err="1">
                <a:latin typeface="MyriadPro-Regular"/>
              </a:rPr>
              <a:t>Haug</a:t>
            </a:r>
            <a:r>
              <a:rPr lang="en-GB" sz="1200" b="0" i="0" u="none" strike="noStrike" baseline="0" dirty="0">
                <a:latin typeface="MyriadPro-Regular"/>
              </a:rPr>
              <a:t>, T., Leeson, L., van den </a:t>
            </a:r>
            <a:r>
              <a:rPr lang="en-GB" sz="1200" b="0" i="0" u="none" strike="noStrike" baseline="0" dirty="0" err="1">
                <a:latin typeface="MyriadPro-Regular"/>
              </a:rPr>
              <a:t>Bogaerde</a:t>
            </a:r>
            <a:r>
              <a:rPr lang="en-GB" sz="1200" b="0" i="0" u="none" strike="noStrike" baseline="0" dirty="0">
                <a:latin typeface="MyriadPro-Regular"/>
              </a:rPr>
              <a:t>, B. (2019). </a:t>
            </a:r>
            <a:r>
              <a:rPr lang="en-GB" sz="1200" b="0" i="1" u="none" strike="noStrike" baseline="0" dirty="0">
                <a:latin typeface="MyriadPro-Regular"/>
              </a:rPr>
              <a:t>PRO-Sign – Promoting excellence in sign language instruction</a:t>
            </a:r>
            <a:r>
              <a:rPr lang="en-GB" sz="1200" b="0" i="0" u="none" strike="noStrike" baseline="0" dirty="0">
                <a:latin typeface="MyriadPro-Regular"/>
              </a:rPr>
              <a:t>. Graz : Centre </a:t>
            </a:r>
            <a:r>
              <a:rPr lang="en-GB" sz="1200" b="0" i="0" u="none" strike="noStrike" baseline="0" dirty="0" err="1">
                <a:latin typeface="MyriadPro-Regular"/>
              </a:rPr>
              <a:t>européen</a:t>
            </a:r>
            <a:r>
              <a:rPr lang="en-GB" sz="1200" b="0" i="0" u="none" strike="noStrike" baseline="0" dirty="0">
                <a:latin typeface="MyriadPro-Regular"/>
              </a:rPr>
              <a:t> pour les </a:t>
            </a:r>
            <a:r>
              <a:rPr lang="en-GB" sz="1200" b="0" i="0" u="none" strike="noStrike" baseline="0" dirty="0" err="1">
                <a:latin typeface="MyriadPro-Regular"/>
              </a:rPr>
              <a:t>langues</a:t>
            </a:r>
            <a:r>
              <a:rPr lang="en-GB" sz="1200" b="0" i="0" u="none" strike="noStrike" baseline="0" dirty="0">
                <a:latin typeface="MyriadPro-Regular"/>
              </a:rPr>
              <a:t> </a:t>
            </a:r>
            <a:r>
              <a:rPr lang="en-GB" sz="1200" b="0" i="0" u="none" strike="noStrike" baseline="0" dirty="0" err="1">
                <a:latin typeface="MyriadPro-Regular"/>
              </a:rPr>
              <a:t>vivantes</a:t>
            </a:r>
            <a:r>
              <a:rPr lang="en-GB" sz="1200" b="0" i="0" u="none" strike="noStrike" baseline="0" dirty="0">
                <a:latin typeface="MyriadPro-Regular"/>
              </a:rPr>
              <a:t>.</a:t>
            </a:r>
            <a:r>
              <a:rPr lang="en-GB" sz="1200" dirty="0">
                <a:solidFill>
                  <a:srgbClr val="2F4799"/>
                </a:solidFill>
                <a:latin typeface="MyriadPro-Regular"/>
              </a:rPr>
              <a:t> </a:t>
            </a:r>
            <a:r>
              <a:rPr lang="en-GB" sz="1200" dirty="0">
                <a:solidFill>
                  <a:srgbClr val="2F4799"/>
                </a:solidFill>
                <a:latin typeface="MyriadPro-Regular"/>
                <a:hlinkClick r:id="rId10"/>
              </a:rPr>
              <a:t>www.ecml.at/prosign</a:t>
            </a:r>
            <a:r>
              <a:rPr lang="en-GB" sz="1200" dirty="0">
                <a:solidFill>
                  <a:srgbClr val="2F4799"/>
                </a:solidFill>
                <a:latin typeface="MyriadPro-Regular"/>
              </a:rPr>
              <a:t>.</a:t>
            </a:r>
            <a:endParaRPr lang="pl-PL" sz="1200" b="0" i="0" u="none" strike="noStrike" baseline="0" dirty="0">
              <a:latin typeface="MyriadPro-Regular"/>
            </a:endParaRPr>
          </a:p>
          <a:p>
            <a:pPr algn="l"/>
            <a:endParaRPr lang="pl-PL" sz="1200" b="0" i="0" u="none" strike="noStrike" baseline="0" dirty="0">
              <a:latin typeface="MyriadPro-Regular"/>
            </a:endParaRPr>
          </a:p>
          <a:p>
            <a:r>
              <a:rPr lang="en-GB" sz="1200" b="1" i="0" u="none" strike="noStrike" baseline="0" dirty="0"/>
              <a:t>2. </a:t>
            </a:r>
            <a:r>
              <a:rPr lang="en-GB" sz="1200" b="1" dirty="0"/>
              <a:t>Livres</a:t>
            </a:r>
            <a:endParaRPr lang="pl-PL" sz="1200" b="1" dirty="0"/>
          </a:p>
          <a:p>
            <a:pPr marL="171450" indent="-171450">
              <a:buFont typeface="Arial" panose="020B0604020202020204" pitchFamily="34" charset="0"/>
              <a:buChar char="•"/>
            </a:pPr>
            <a:r>
              <a:rPr lang="fr-FR" sz="1200" b="0" i="0" u="none" strike="noStrike" baseline="0" dirty="0">
                <a:latin typeface="MyriadPro-Regular"/>
              </a:rPr>
              <a:t>Bourguignon C. (2010). </a:t>
            </a:r>
            <a:r>
              <a:rPr lang="fr-FR" sz="1200" b="0" i="1" u="none" strike="noStrike" baseline="0" dirty="0">
                <a:latin typeface="MyriadPro-It"/>
              </a:rPr>
              <a:t>Pour enseigner les langues avec les CERCL – Clés et conseils.</a:t>
            </a:r>
            <a:r>
              <a:rPr lang="fr-FR" sz="1200" b="0" i="0" u="none" strike="noStrike" baseline="0" dirty="0">
                <a:latin typeface="MyriadPro-Regular"/>
              </a:rPr>
              <a:t> </a:t>
            </a:r>
            <a:r>
              <a:rPr lang="fr-FR" sz="1200" dirty="0">
                <a:latin typeface="MyriadPro-Regular"/>
              </a:rPr>
              <a:t>Paris : Delagrave.</a:t>
            </a:r>
            <a:endParaRPr lang="fr-FR" sz="1200" b="0" i="0" u="none" strike="noStrike" baseline="0" dirty="0">
              <a:latin typeface="MyriadPro-Regular"/>
            </a:endParaRPr>
          </a:p>
          <a:p>
            <a:pPr marL="171450" indent="-171450">
              <a:buFont typeface="Arial" panose="020B0604020202020204" pitchFamily="34" charset="0"/>
              <a:buChar char="•"/>
            </a:pPr>
            <a:r>
              <a:rPr lang="fr-FR" sz="1200" b="0" i="0" u="none" strike="noStrike" baseline="0" dirty="0">
                <a:latin typeface="MyriadPro-Regular"/>
              </a:rPr>
              <a:t>Lions-</a:t>
            </a:r>
            <a:r>
              <a:rPr lang="fr-FR" sz="1200" b="0" i="0" u="none" strike="noStrike" baseline="0" dirty="0" err="1">
                <a:latin typeface="MyriadPro-Regular"/>
              </a:rPr>
              <a:t>Olivieri</a:t>
            </a:r>
            <a:r>
              <a:rPr lang="fr-FR" sz="1200" b="0" i="0" u="none" strike="noStrike" baseline="0" dirty="0">
                <a:latin typeface="MyriadPro-Regular"/>
              </a:rPr>
              <a:t> M-L. &amp; </a:t>
            </a:r>
            <a:r>
              <a:rPr lang="fr-FR" sz="1200" b="0" i="0" u="none" strike="noStrike" baseline="0" dirty="0" err="1">
                <a:latin typeface="MyriadPro-Regular"/>
              </a:rPr>
              <a:t>Liria</a:t>
            </a:r>
            <a:r>
              <a:rPr lang="fr-FR" sz="1200" b="0" i="0" u="none" strike="noStrike" baseline="0" dirty="0">
                <a:latin typeface="MyriadPro-Regular"/>
              </a:rPr>
              <a:t> P. (</a:t>
            </a:r>
            <a:r>
              <a:rPr lang="fr-FR" sz="1200" dirty="0" err="1">
                <a:latin typeface="MyriadPro-Regular"/>
              </a:rPr>
              <a:t>é</a:t>
            </a:r>
            <a:r>
              <a:rPr lang="fr-FR" sz="1200" b="0" i="0" u="none" strike="noStrike" baseline="0" dirty="0" err="1">
                <a:latin typeface="MyriadPro-Regular"/>
              </a:rPr>
              <a:t>ds</a:t>
            </a:r>
            <a:r>
              <a:rPr lang="fr-FR" sz="1200" b="0" i="0" u="none" strike="noStrike" baseline="0" dirty="0">
                <a:latin typeface="MyriadPro-Regular"/>
              </a:rPr>
              <a:t>) (2009). </a:t>
            </a:r>
            <a:r>
              <a:rPr lang="fr-FR" sz="1200" b="0" i="1" u="none" strike="noStrike" baseline="0" dirty="0">
                <a:latin typeface="MyriadPro-It"/>
              </a:rPr>
              <a:t>L’approche actionnelle dans l’enseignement des langues. Douze articles pour mieux comprendre et faire le point</a:t>
            </a:r>
            <a:r>
              <a:rPr lang="fr-FR" sz="1200" dirty="0">
                <a:latin typeface="MyriadPro-Regular"/>
              </a:rPr>
              <a:t>.</a:t>
            </a:r>
            <a:r>
              <a:rPr lang="fr-FR" sz="1200" b="0" i="0" u="none" strike="noStrike" baseline="0" dirty="0">
                <a:latin typeface="MyriadPro-Regular"/>
              </a:rPr>
              <a:t> </a:t>
            </a:r>
            <a:r>
              <a:rPr lang="fr-FR" sz="1200" dirty="0">
                <a:latin typeface="MyriadPro-Regular"/>
              </a:rPr>
              <a:t>Paris : </a:t>
            </a:r>
            <a:r>
              <a:rPr lang="fr-FR" sz="1200" dirty="0" err="1">
                <a:latin typeface="MyriadPro-Regular"/>
              </a:rPr>
              <a:t>Difusión</a:t>
            </a:r>
            <a:r>
              <a:rPr lang="fr-FR" sz="1200" dirty="0">
                <a:latin typeface="MyriadPro-Regular"/>
              </a:rPr>
              <a:t> </a:t>
            </a:r>
            <a:r>
              <a:rPr lang="fr-FR" sz="1200" b="0" i="0" u="none" strike="noStrike" baseline="0" dirty="0">
                <a:latin typeface="MyriadPro-Regular"/>
              </a:rPr>
              <a:t>– Éditions Maison des Langues.</a:t>
            </a:r>
          </a:p>
          <a:p>
            <a:pPr marL="171450" indent="-171450">
              <a:buFont typeface="Arial" panose="020B0604020202020204" pitchFamily="34" charset="0"/>
              <a:buChar char="•"/>
            </a:pPr>
            <a:r>
              <a:rPr lang="en-GB" sz="1200" b="0" i="0" u="none" strike="noStrike" baseline="0" dirty="0">
                <a:latin typeface="MyriadPro-Regular"/>
              </a:rPr>
              <a:t>North B. (2014). </a:t>
            </a:r>
            <a:r>
              <a:rPr lang="en-GB" sz="1200" b="0" i="1" u="none" strike="noStrike" baseline="0" dirty="0">
                <a:latin typeface="MyriadPro-It"/>
              </a:rPr>
              <a:t>The CEFR in practice</a:t>
            </a:r>
            <a:r>
              <a:rPr lang="en-GB" sz="1200" b="0" i="1" u="none" strike="noStrike" baseline="0" dirty="0">
                <a:latin typeface="MyriadPro-Regular"/>
              </a:rPr>
              <a:t>.</a:t>
            </a:r>
            <a:r>
              <a:rPr lang="en-GB" sz="1200" dirty="0">
                <a:latin typeface="MyriadPro-Regular"/>
              </a:rPr>
              <a:t> Cambridge : </a:t>
            </a:r>
            <a:r>
              <a:rPr lang="en-GB" sz="1200" b="0" i="0" u="none" strike="noStrike" baseline="0" dirty="0">
                <a:latin typeface="MyriadPro-Regular"/>
              </a:rPr>
              <a:t>Cambridge University Press.</a:t>
            </a:r>
          </a:p>
          <a:p>
            <a:pPr marL="171450" indent="-171450">
              <a:buFont typeface="Arial" panose="020B0604020202020204" pitchFamily="34" charset="0"/>
              <a:buChar char="•"/>
            </a:pPr>
            <a:r>
              <a:rPr lang="en-GB" sz="1200" b="0" i="0" u="none" strike="noStrike" baseline="0" dirty="0">
                <a:latin typeface="MyriadPro-Regular"/>
              </a:rPr>
              <a:t>North B., Angelova M. &amp; </a:t>
            </a:r>
            <a:r>
              <a:rPr lang="en-GB" sz="1200" b="0" i="0" u="none" strike="noStrike" baseline="0" dirty="0" err="1">
                <a:latin typeface="MyriadPro-Regular"/>
              </a:rPr>
              <a:t>Rossner</a:t>
            </a:r>
            <a:r>
              <a:rPr lang="en-GB" sz="1200" b="0" i="0" u="none" strike="noStrike" baseline="0" dirty="0">
                <a:latin typeface="MyriadPro-Regular"/>
              </a:rPr>
              <a:t> R. (2018). </a:t>
            </a:r>
            <a:r>
              <a:rPr lang="en-GB" sz="1200" b="0" i="1" u="none" strike="noStrike" baseline="0" dirty="0">
                <a:latin typeface="MyriadPro-It"/>
              </a:rPr>
              <a:t>Language course planning. </a:t>
            </a:r>
            <a:r>
              <a:rPr lang="en-GB" sz="1200" dirty="0">
                <a:latin typeface="MyriadPro-Regular"/>
              </a:rPr>
              <a:t>Oxford : </a:t>
            </a:r>
            <a:r>
              <a:rPr lang="en-GB" sz="1200" b="0" i="0" u="none" strike="noStrike" baseline="0" dirty="0">
                <a:latin typeface="MyriadPro-Regular"/>
              </a:rPr>
              <a:t>Oxford University Press.</a:t>
            </a:r>
          </a:p>
          <a:p>
            <a:pPr marL="171450" indent="-171450">
              <a:buFont typeface="Arial" panose="020B0604020202020204" pitchFamily="34" charset="0"/>
              <a:buChar char="•"/>
            </a:pPr>
            <a:r>
              <a:rPr lang="en-GB" sz="1200" b="0" i="0" u="none" strike="noStrike" baseline="0" dirty="0">
                <a:latin typeface="MyriadPro-Regular"/>
              </a:rPr>
              <a:t>Piccardo E. &amp; North B. (2019). </a:t>
            </a:r>
            <a:r>
              <a:rPr lang="en-GB" sz="1200" b="0" i="1" u="none" strike="noStrike" baseline="0" dirty="0">
                <a:latin typeface="MyriadPro-It"/>
              </a:rPr>
              <a:t>The action-oriented approach: a dynamic vision of language education</a:t>
            </a:r>
            <a:r>
              <a:rPr lang="en-GB" sz="1200" dirty="0">
                <a:latin typeface="MyriadPro-Regular"/>
              </a:rPr>
              <a:t>.</a:t>
            </a:r>
            <a:r>
              <a:rPr lang="en-GB" sz="1200" b="0" i="0" u="none" strike="noStrike" baseline="0" dirty="0">
                <a:latin typeface="MyriadPro-Regular"/>
              </a:rPr>
              <a:t> </a:t>
            </a:r>
            <a:r>
              <a:rPr lang="en-GB" sz="1200" dirty="0">
                <a:latin typeface="MyriadPro-Regular"/>
              </a:rPr>
              <a:t>Bristol : Multilingual </a:t>
            </a:r>
            <a:r>
              <a:rPr lang="en-GB" sz="1200" b="0" i="0" u="none" strike="noStrike" baseline="0" dirty="0">
                <a:latin typeface="MyriadPro-Regular"/>
              </a:rPr>
              <a:t>Matters,.</a:t>
            </a:r>
          </a:p>
          <a:p>
            <a:pPr marL="171450" indent="-171450" algn="l">
              <a:buFont typeface="Arial" panose="020B0604020202020204" pitchFamily="34" charset="0"/>
              <a:buChar char="•"/>
            </a:pPr>
            <a:r>
              <a:rPr lang="fr-FR" sz="1200" b="0" i="0" u="none" strike="noStrike" baseline="0" dirty="0" err="1">
                <a:latin typeface="MyriadPro-Regular"/>
              </a:rPr>
              <a:t>Rosen</a:t>
            </a:r>
            <a:r>
              <a:rPr lang="fr-FR" sz="1200" b="0" i="0" u="none" strike="noStrike" baseline="0" dirty="0">
                <a:latin typeface="MyriadPro-Regular"/>
              </a:rPr>
              <a:t> E. &amp; Reinhardt C. (</a:t>
            </a:r>
            <a:r>
              <a:rPr lang="fr-FR" sz="1200" b="0" i="0" u="none" strike="noStrike" baseline="0" dirty="0" err="1">
                <a:latin typeface="MyriadPro-Regular"/>
              </a:rPr>
              <a:t>éds</a:t>
            </a:r>
            <a:r>
              <a:rPr lang="fr-FR" sz="1200" b="0" i="0" u="none" strike="noStrike" baseline="0" dirty="0">
                <a:latin typeface="MyriadPro-Regular"/>
              </a:rPr>
              <a:t>) (2010). </a:t>
            </a:r>
            <a:r>
              <a:rPr lang="fr-FR" sz="1200" b="0" i="1" u="none" strike="noStrike" baseline="0" dirty="0">
                <a:latin typeface="MyriadPro-It"/>
              </a:rPr>
              <a:t>Le point sur le Cadre européen commun de référence pour les langue</a:t>
            </a:r>
            <a:r>
              <a:rPr lang="fr-FR" sz="1200" b="0" i="0" u="none" strike="noStrike" baseline="0" dirty="0">
                <a:latin typeface="MyriadPro-Regular"/>
              </a:rPr>
              <a:t>s. Paris : CLE international.</a:t>
            </a:r>
            <a:endParaRPr lang="en-GB" sz="1100" dirty="0"/>
          </a:p>
        </p:txBody>
      </p:sp>
    </p:spTree>
    <p:extLst>
      <p:ext uri="{BB962C8B-B14F-4D97-AF65-F5344CB8AC3E}">
        <p14:creationId xmlns:p14="http://schemas.microsoft.com/office/powerpoint/2010/main" val="4136677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75C222-E167-43FF-BB79-979AC21AF65D}"/>
              </a:ext>
            </a:extLst>
          </p:cNvPr>
          <p:cNvSpPr>
            <a:spLocks noGrp="1"/>
          </p:cNvSpPr>
          <p:nvPr>
            <p:ph type="ctrTitle"/>
          </p:nvPr>
        </p:nvSpPr>
        <p:spPr>
          <a:xfrm>
            <a:off x="1131061" y="751776"/>
            <a:ext cx="9672507" cy="722766"/>
          </a:xfrm>
        </p:spPr>
        <p:txBody>
          <a:bodyPr>
            <a:normAutofit/>
          </a:bodyPr>
          <a:lstStyle/>
          <a:p>
            <a:pPr algn="l"/>
            <a:r>
              <a:rPr lang="fr-FR" sz="3600" dirty="0"/>
              <a:t>Bibliographie :</a:t>
            </a:r>
          </a:p>
        </p:txBody>
      </p:sp>
      <p:sp>
        <p:nvSpPr>
          <p:cNvPr id="4" name="pole tekstowe 3">
            <a:extLst>
              <a:ext uri="{FF2B5EF4-FFF2-40B4-BE49-F238E27FC236}">
                <a16:creationId xmlns:a16="http://schemas.microsoft.com/office/drawing/2014/main" id="{6FDA701E-DDB0-41DD-A61B-1B0E29DD9FAE}"/>
              </a:ext>
            </a:extLst>
          </p:cNvPr>
          <p:cNvSpPr txBox="1"/>
          <p:nvPr/>
        </p:nvSpPr>
        <p:spPr>
          <a:xfrm>
            <a:off x="738784" y="1690483"/>
            <a:ext cx="10714432" cy="3014928"/>
          </a:xfrm>
          <a:prstGeom prst="rect">
            <a:avLst/>
          </a:prstGeom>
          <a:noFill/>
        </p:spPr>
        <p:txBody>
          <a:bodyPr wrap="square" rtlCol="0">
            <a:spAutoFit/>
          </a:bodyPr>
          <a:lstStyle/>
          <a:p>
            <a:pPr marL="450215" indent="-379095">
              <a:lnSpc>
                <a:spcPct val="105000"/>
              </a:lnSpc>
              <a:spcBef>
                <a:spcPts val="860"/>
              </a:spcBef>
              <a:spcAft>
                <a:spcPts val="0"/>
              </a:spcAft>
            </a:pPr>
            <a:r>
              <a:rPr lang="fr-FR" sz="1800" dirty="0">
                <a:effectLst/>
                <a:latin typeface="Calibri" panose="020F0502020204030204" pitchFamily="34" charset="0"/>
                <a:ea typeface="Calibri" panose="020F0502020204030204" pitchFamily="34" charset="0"/>
              </a:rPr>
              <a:t>Conseil de l’Europe (2001). </a:t>
            </a:r>
            <a:r>
              <a:rPr lang="fr-FR" sz="1800" i="1" dirty="0">
                <a:effectLst/>
                <a:latin typeface="Calibri" panose="020F0502020204030204" pitchFamily="34" charset="0"/>
                <a:ea typeface="Calibri" panose="020F0502020204030204" pitchFamily="34" charset="0"/>
              </a:rPr>
              <a:t>Cadre européen commun de référence pour les langues : apprendre, enseigner, évaluer</a:t>
            </a:r>
            <a:r>
              <a:rPr lang="fr-FR" sz="1800" dirty="0">
                <a:effectLst/>
                <a:latin typeface="Calibri" panose="020F0502020204030204" pitchFamily="34" charset="0"/>
                <a:ea typeface="Calibri" panose="020F0502020204030204" pitchFamily="34" charset="0"/>
              </a:rPr>
              <a:t>. Strasbourg : Conseil de l’Europe / Paris : Didier. </a:t>
            </a:r>
            <a:r>
              <a:rPr lang="en-US" sz="1800" u="sng" dirty="0">
                <a:solidFill>
                  <a:srgbClr val="0000FF"/>
                </a:solidFill>
                <a:effectLst/>
                <a:latin typeface="Calibri" panose="020F0502020204030204" pitchFamily="34" charset="0"/>
                <a:ea typeface="Calibri" panose="020F0502020204030204" pitchFamily="34" charset="0"/>
                <a:hlinkClick r:id="rId3"/>
              </a:rPr>
              <a:t>https://rm.coe.int/16802fc3a8</a:t>
            </a:r>
            <a:r>
              <a:rPr lang="en-US" sz="1800" dirty="0">
                <a:effectLst/>
                <a:latin typeface="Calibri" panose="020F0502020204030204" pitchFamily="34" charset="0"/>
                <a:ea typeface="Calibri" panose="020F0502020204030204" pitchFamily="34" charset="0"/>
              </a:rPr>
              <a:t> </a:t>
            </a:r>
            <a:endParaRPr lang="de-DE" sz="1800" dirty="0">
              <a:effectLst/>
              <a:latin typeface="Calibri" panose="020F0502020204030204" pitchFamily="34" charset="0"/>
              <a:ea typeface="Calibri" panose="020F0502020204030204" pitchFamily="34" charset="0"/>
            </a:endParaRPr>
          </a:p>
          <a:p>
            <a:pPr marL="450215" marR="69850" indent="-379095">
              <a:lnSpc>
                <a:spcPct val="105000"/>
              </a:lnSpc>
              <a:spcBef>
                <a:spcPts val="770"/>
              </a:spcBef>
              <a:spcAft>
                <a:spcPts val="0"/>
              </a:spcAft>
              <a:tabLst>
                <a:tab pos="793750" algn="l"/>
                <a:tab pos="1692910" algn="l"/>
                <a:tab pos="2544445" algn="l"/>
                <a:tab pos="3186430" algn="l"/>
                <a:tab pos="4048760" algn="l"/>
                <a:tab pos="4652645" algn="l"/>
                <a:tab pos="4928235" algn="l"/>
                <a:tab pos="5519420" algn="l"/>
              </a:tabLst>
            </a:pPr>
            <a:r>
              <a:rPr lang="fr-FR" sz="1800" dirty="0">
                <a:effectLst/>
                <a:latin typeface="Calibri" panose="020F0502020204030204" pitchFamily="34" charset="0"/>
                <a:ea typeface="Calibri" panose="020F0502020204030204" pitchFamily="34" charset="0"/>
              </a:rPr>
              <a:t>Conseil de l’Europe (2021). </a:t>
            </a:r>
            <a:r>
              <a:rPr lang="fr-FR" sz="1800" i="1" dirty="0">
                <a:effectLst/>
                <a:latin typeface="Calibri" panose="020F0502020204030204" pitchFamily="34" charset="0"/>
                <a:ea typeface="Calibri" panose="020F0502020204030204" pitchFamily="34" charset="0"/>
              </a:rPr>
              <a:t>Cadre européen commun de référence pour les langues : apprendre, enseigner, </a:t>
            </a:r>
            <a:r>
              <a:rPr lang="fr-FR" sz="1800" i="1" spc="-10" dirty="0">
                <a:effectLst/>
                <a:latin typeface="Calibri" panose="020F0502020204030204" pitchFamily="34" charset="0"/>
                <a:ea typeface="Calibri" panose="020F0502020204030204" pitchFamily="34" charset="0"/>
              </a:rPr>
              <a:t>évaluer – Volume complémentaire.</a:t>
            </a:r>
            <a:r>
              <a:rPr lang="fr-FR" sz="1800" i="1" dirty="0">
                <a:effectLst/>
                <a:latin typeface="Calibri" panose="020F0502020204030204" pitchFamily="34" charset="0"/>
                <a:ea typeface="Calibri" panose="020F0502020204030204" pitchFamily="34" charset="0"/>
              </a:rPr>
              <a:t> </a:t>
            </a:r>
            <a:r>
              <a:rPr lang="fr-FR" sz="1800" spc="-10" dirty="0">
                <a:effectLst/>
                <a:latin typeface="Calibri" panose="020F0502020204030204" pitchFamily="34" charset="0"/>
                <a:ea typeface="Calibri" panose="020F0502020204030204" pitchFamily="34" charset="0"/>
              </a:rPr>
              <a:t>Strasbourg : Conseil </a:t>
            </a:r>
            <a:r>
              <a:rPr lang="fr-FR" sz="1800" spc="-30" dirty="0">
                <a:effectLst/>
                <a:latin typeface="Calibri" panose="020F0502020204030204" pitchFamily="34" charset="0"/>
                <a:ea typeface="Calibri" panose="020F0502020204030204" pitchFamily="34" charset="0"/>
              </a:rPr>
              <a:t>de</a:t>
            </a:r>
            <a:r>
              <a:rPr lang="fr-FR" sz="1800" dirty="0">
                <a:effectLst/>
                <a:latin typeface="Calibri" panose="020F0502020204030204" pitchFamily="34" charset="0"/>
                <a:ea typeface="Calibri" panose="020F0502020204030204" pitchFamily="34" charset="0"/>
              </a:rPr>
              <a:t> l’</a:t>
            </a:r>
            <a:r>
              <a:rPr lang="fr-FR" sz="1800" spc="-10" dirty="0">
                <a:effectLst/>
                <a:latin typeface="Calibri" panose="020F0502020204030204" pitchFamily="34" charset="0"/>
                <a:ea typeface="Calibri" panose="020F0502020204030204" pitchFamily="34" charset="0"/>
              </a:rPr>
              <a:t>Europe.	 </a:t>
            </a:r>
            <a:br>
              <a:rPr lang="fr-FR" sz="1800" spc="-10" dirty="0">
                <a:effectLst/>
                <a:latin typeface="Calibri" panose="020F0502020204030204" pitchFamily="34" charset="0"/>
                <a:ea typeface="Calibri" panose="020F0502020204030204" pitchFamily="34" charset="0"/>
              </a:rPr>
            </a:br>
            <a:r>
              <a:rPr lang="en-US" sz="1800" u="sng" dirty="0">
                <a:solidFill>
                  <a:srgbClr val="0000FF"/>
                </a:solidFill>
                <a:effectLst/>
                <a:latin typeface="Calibri" panose="020F0502020204030204" pitchFamily="34" charset="0"/>
                <a:ea typeface="Calibri" panose="020F0502020204030204" pitchFamily="34" charset="0"/>
                <a:hlinkClick r:id="rId4"/>
              </a:rPr>
              <a:t>https://rm.coe.int/cadre-europeen-commun-de-reference-pour-les-langues-apprendre-enseigne/1680a4e270</a:t>
            </a:r>
            <a:r>
              <a:rPr lang="en-US" sz="1800" dirty="0">
                <a:effectLst/>
                <a:latin typeface="Calibri" panose="020F0502020204030204" pitchFamily="34" charset="0"/>
                <a:ea typeface="Calibri" panose="020F0502020204030204" pitchFamily="34" charset="0"/>
              </a:rPr>
              <a:t> .</a:t>
            </a:r>
            <a:endParaRPr lang="de-DE" sz="1800" dirty="0">
              <a:effectLst/>
              <a:latin typeface="Calibri" panose="020F0502020204030204" pitchFamily="34" charset="0"/>
              <a:ea typeface="Calibri" panose="020F0502020204030204" pitchFamily="34" charset="0"/>
            </a:endParaRPr>
          </a:p>
          <a:p>
            <a:pPr>
              <a:lnSpc>
                <a:spcPct val="107000"/>
              </a:lnSpc>
              <a:spcBef>
                <a:spcPts val="375"/>
              </a:spcBef>
              <a:spcAft>
                <a:spcPts val="375"/>
              </a:spcAft>
            </a:pPr>
            <a:r>
              <a:rPr lang="en-GB" dirty="0">
                <a:effectLst/>
                <a:ea typeface="Times New Roman" panose="02020603050405020304" pitchFamily="18" charset="0"/>
                <a:cs typeface="Times New Roman" panose="02020603050405020304" pitchFamily="18" charset="0"/>
              </a:rPr>
              <a:t>Hutchinson, Tom &amp; Alan Waters</a:t>
            </a:r>
            <a:r>
              <a:rPr lang="pl-PL" dirty="0">
                <a:effectLst/>
                <a:ea typeface="Times New Roman" panose="02020603050405020304" pitchFamily="18" charset="0"/>
                <a:cs typeface="Times New Roman" panose="02020603050405020304" pitchFamily="18" charset="0"/>
              </a:rPr>
              <a:t> (</a:t>
            </a:r>
            <a:r>
              <a:rPr lang="en-GB" dirty="0">
                <a:effectLst/>
                <a:ea typeface="Times New Roman" panose="02020603050405020304" pitchFamily="18" charset="0"/>
                <a:cs typeface="Times New Roman" panose="02020603050405020304" pitchFamily="18" charset="0"/>
              </a:rPr>
              <a:t>1987</a:t>
            </a:r>
            <a:r>
              <a:rPr lang="pl-PL" dirty="0">
                <a:ea typeface="Times New Roman" panose="02020603050405020304" pitchFamily="18" charset="0"/>
                <a:cs typeface="Times New Roman" panose="02020603050405020304" pitchFamily="18" charset="0"/>
              </a:rPr>
              <a:t>)</a:t>
            </a:r>
            <a:r>
              <a:rPr lang="de-DE" dirty="0">
                <a:ea typeface="Times New Roman" panose="02020603050405020304" pitchFamily="18" charset="0"/>
                <a:cs typeface="Times New Roman" panose="02020603050405020304" pitchFamily="18" charset="0"/>
              </a:rPr>
              <a:t>.</a:t>
            </a:r>
            <a:r>
              <a:rPr lang="en-GB" dirty="0">
                <a:effectLst/>
                <a:ea typeface="Times New Roman" panose="02020603050405020304" pitchFamily="18" charset="0"/>
                <a:cs typeface="Times New Roman" panose="02020603050405020304" pitchFamily="18" charset="0"/>
              </a:rPr>
              <a:t> </a:t>
            </a:r>
            <a:r>
              <a:rPr lang="en-GB" i="1" dirty="0">
                <a:effectLst/>
                <a:ea typeface="Times New Roman" panose="02020603050405020304" pitchFamily="18" charset="0"/>
                <a:cs typeface="Times New Roman" panose="02020603050405020304" pitchFamily="18" charset="0"/>
              </a:rPr>
              <a:t>English for Specific Purposes</a:t>
            </a:r>
            <a:r>
              <a:rPr lang="en-GB" dirty="0">
                <a:effectLst/>
                <a:ea typeface="Times New Roman" panose="02020603050405020304" pitchFamily="18" charset="0"/>
                <a:cs typeface="Times New Roman" panose="02020603050405020304" pitchFamily="18" charset="0"/>
              </a:rPr>
              <a:t>. Cambridge : Cambridge University Press.</a:t>
            </a:r>
            <a:endParaRPr lang="pl-PL" dirty="0">
              <a:effectLst/>
              <a:ea typeface="Times New Roman" panose="02020603050405020304" pitchFamily="18" charset="0"/>
              <a:cs typeface="Times New Roman" panose="02020603050405020304" pitchFamily="18" charset="0"/>
            </a:endParaRPr>
          </a:p>
          <a:p>
            <a:pPr>
              <a:lnSpc>
                <a:spcPct val="107000"/>
              </a:lnSpc>
              <a:spcBef>
                <a:spcPts val="375"/>
              </a:spcBef>
              <a:spcAft>
                <a:spcPts val="375"/>
              </a:spcAft>
            </a:pPr>
            <a:endParaRPr lang="pl-PL" dirty="0">
              <a:effectLst/>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56296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B67287-BBDC-4D0A-A25C-EC97308A1987}"/>
              </a:ext>
            </a:extLst>
          </p:cNvPr>
          <p:cNvSpPr>
            <a:spLocks noGrp="1"/>
          </p:cNvSpPr>
          <p:nvPr>
            <p:ph type="ctrTitle"/>
          </p:nvPr>
        </p:nvSpPr>
        <p:spPr>
          <a:xfrm>
            <a:off x="947956" y="422388"/>
            <a:ext cx="9720044" cy="824521"/>
          </a:xfrm>
        </p:spPr>
        <p:txBody>
          <a:bodyPr>
            <a:normAutofit/>
          </a:bodyPr>
          <a:lstStyle/>
          <a:p>
            <a:pPr algn="l"/>
            <a:r>
              <a:rPr lang="en-US" sz="3600" dirty="0"/>
              <a:t>Introduction</a:t>
            </a:r>
          </a:p>
        </p:txBody>
      </p:sp>
      <p:sp>
        <p:nvSpPr>
          <p:cNvPr id="3" name="Podtytuł 2">
            <a:extLst>
              <a:ext uri="{FF2B5EF4-FFF2-40B4-BE49-F238E27FC236}">
                <a16:creationId xmlns:a16="http://schemas.microsoft.com/office/drawing/2014/main" id="{D67C97B7-5DB2-4BC5-A628-54479FDB18F7}"/>
              </a:ext>
            </a:extLst>
          </p:cNvPr>
          <p:cNvSpPr>
            <a:spLocks noGrp="1"/>
          </p:cNvSpPr>
          <p:nvPr>
            <p:ph type="subTitle" idx="1"/>
          </p:nvPr>
        </p:nvSpPr>
        <p:spPr>
          <a:xfrm>
            <a:off x="774551" y="1349689"/>
            <a:ext cx="3480926" cy="2652156"/>
          </a:xfrm>
        </p:spPr>
        <p:txBody>
          <a:bodyPr>
            <a:noAutofit/>
          </a:bodyPr>
          <a:lstStyle/>
          <a:p>
            <a:pPr algn="l">
              <a:lnSpc>
                <a:spcPct val="150000"/>
              </a:lnSpc>
              <a:spcBef>
                <a:spcPts val="600"/>
              </a:spcBef>
            </a:pPr>
            <a:r>
              <a:rPr lang="fr-FR" sz="2200" i="1" dirty="0"/>
              <a:t>Cadre européen commun de référence pour les langues : apprendre, enseigner, évaluer</a:t>
            </a:r>
            <a:r>
              <a:rPr lang="fr-FR" sz="2200" dirty="0"/>
              <a:t> (CECR) – 2001</a:t>
            </a:r>
            <a:endParaRPr lang="en-US" sz="2200" dirty="0"/>
          </a:p>
        </p:txBody>
      </p:sp>
      <p:graphicFrame>
        <p:nvGraphicFramePr>
          <p:cNvPr id="6" name="Diagram 5">
            <a:extLst>
              <a:ext uri="{FF2B5EF4-FFF2-40B4-BE49-F238E27FC236}">
                <a16:creationId xmlns:a16="http://schemas.microsoft.com/office/drawing/2014/main" id="{1CE09F95-38F6-761A-2833-D9C629ACEEB6}"/>
              </a:ext>
            </a:extLst>
          </p:cNvPr>
          <p:cNvGraphicFramePr/>
          <p:nvPr>
            <p:extLst>
              <p:ext uri="{D42A27DB-BD31-4B8C-83A1-F6EECF244321}">
                <p14:modId xmlns:p14="http://schemas.microsoft.com/office/powerpoint/2010/main" val="1100028934"/>
              </p:ext>
            </p:extLst>
          </p:nvPr>
        </p:nvGraphicFramePr>
        <p:xfrm>
          <a:off x="4659924" y="1246910"/>
          <a:ext cx="4484076" cy="46701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95120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B67287-BBDC-4D0A-A25C-EC97308A1987}"/>
              </a:ext>
            </a:extLst>
          </p:cNvPr>
          <p:cNvSpPr>
            <a:spLocks noGrp="1"/>
          </p:cNvSpPr>
          <p:nvPr>
            <p:ph type="ctrTitle"/>
          </p:nvPr>
        </p:nvSpPr>
        <p:spPr>
          <a:xfrm>
            <a:off x="947956" y="422388"/>
            <a:ext cx="9720044" cy="824521"/>
          </a:xfrm>
        </p:spPr>
        <p:txBody>
          <a:bodyPr>
            <a:normAutofit/>
          </a:bodyPr>
          <a:lstStyle/>
          <a:p>
            <a:pPr algn="l"/>
            <a:r>
              <a:rPr lang="en-US" sz="3600" dirty="0"/>
              <a:t>Introduction</a:t>
            </a:r>
          </a:p>
        </p:txBody>
      </p:sp>
      <p:sp>
        <p:nvSpPr>
          <p:cNvPr id="3" name="Podtytuł 2">
            <a:extLst>
              <a:ext uri="{FF2B5EF4-FFF2-40B4-BE49-F238E27FC236}">
                <a16:creationId xmlns:a16="http://schemas.microsoft.com/office/drawing/2014/main" id="{D67C97B7-5DB2-4BC5-A628-54479FDB18F7}"/>
              </a:ext>
            </a:extLst>
          </p:cNvPr>
          <p:cNvSpPr>
            <a:spLocks noGrp="1"/>
          </p:cNvSpPr>
          <p:nvPr>
            <p:ph type="subTitle" idx="1"/>
          </p:nvPr>
        </p:nvSpPr>
        <p:spPr>
          <a:xfrm>
            <a:off x="881742" y="1567542"/>
            <a:ext cx="9786258" cy="3608614"/>
          </a:xfrm>
        </p:spPr>
        <p:txBody>
          <a:bodyPr>
            <a:noAutofit/>
          </a:bodyPr>
          <a:lstStyle/>
          <a:p>
            <a:pPr algn="l">
              <a:lnSpc>
                <a:spcPct val="150000"/>
              </a:lnSpc>
              <a:spcBef>
                <a:spcPts val="600"/>
              </a:spcBef>
            </a:pPr>
            <a:r>
              <a:rPr lang="fr-FR" sz="2000" i="1" dirty="0"/>
              <a:t>Cadre européen commun de référence pour les langues : apprendre, enseigner, évaluer – Volume complémentaire</a:t>
            </a:r>
            <a:r>
              <a:rPr lang="fr-FR" sz="2000" dirty="0"/>
              <a:t> (</a:t>
            </a:r>
            <a:r>
              <a:rPr lang="fr-FR" sz="2000" i="1" dirty="0"/>
              <a:t>Volume complémentaire </a:t>
            </a:r>
            <a:r>
              <a:rPr lang="fr-FR" sz="2000" dirty="0"/>
              <a:t>du CECR) – 2021</a:t>
            </a:r>
            <a:endParaRPr lang="pl-PL" sz="2000" dirty="0"/>
          </a:p>
        </p:txBody>
      </p:sp>
      <p:pic>
        <p:nvPicPr>
          <p:cNvPr id="6" name="Grafik 5">
            <a:extLst>
              <a:ext uri="{FF2B5EF4-FFF2-40B4-BE49-F238E27FC236}">
                <a16:creationId xmlns:a16="http://schemas.microsoft.com/office/drawing/2014/main" id="{D99EEB64-3F12-4938-832A-F42B9111FA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2767" y="2669406"/>
            <a:ext cx="8330421" cy="3116759"/>
          </a:xfrm>
          <a:prstGeom prst="rect">
            <a:avLst/>
          </a:prstGeom>
        </p:spPr>
      </p:pic>
    </p:spTree>
    <p:extLst>
      <p:ext uri="{BB962C8B-B14F-4D97-AF65-F5344CB8AC3E}">
        <p14:creationId xmlns:p14="http://schemas.microsoft.com/office/powerpoint/2010/main" val="4163070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B67287-BBDC-4D0A-A25C-EC97308A1987}"/>
              </a:ext>
            </a:extLst>
          </p:cNvPr>
          <p:cNvSpPr>
            <a:spLocks noGrp="1"/>
          </p:cNvSpPr>
          <p:nvPr>
            <p:ph type="ctrTitle"/>
          </p:nvPr>
        </p:nvSpPr>
        <p:spPr>
          <a:xfrm>
            <a:off x="947956" y="422388"/>
            <a:ext cx="9720044" cy="824521"/>
          </a:xfrm>
        </p:spPr>
        <p:txBody>
          <a:bodyPr>
            <a:normAutofit/>
          </a:bodyPr>
          <a:lstStyle/>
          <a:p>
            <a:pPr algn="l"/>
            <a:r>
              <a:rPr lang="fr-FR" sz="3600" dirty="0"/>
              <a:t>Introduction</a:t>
            </a:r>
          </a:p>
        </p:txBody>
      </p:sp>
      <p:sp>
        <p:nvSpPr>
          <p:cNvPr id="3" name="Podtytuł 2">
            <a:extLst>
              <a:ext uri="{FF2B5EF4-FFF2-40B4-BE49-F238E27FC236}">
                <a16:creationId xmlns:a16="http://schemas.microsoft.com/office/drawing/2014/main" id="{D67C97B7-5DB2-4BC5-A628-54479FDB18F7}"/>
              </a:ext>
            </a:extLst>
          </p:cNvPr>
          <p:cNvSpPr>
            <a:spLocks noGrp="1"/>
          </p:cNvSpPr>
          <p:nvPr>
            <p:ph type="subTitle" idx="1"/>
          </p:nvPr>
        </p:nvSpPr>
        <p:spPr>
          <a:xfrm>
            <a:off x="881742" y="1567542"/>
            <a:ext cx="2205587" cy="1535581"/>
          </a:xfrm>
        </p:spPr>
        <p:txBody>
          <a:bodyPr>
            <a:noAutofit/>
          </a:bodyPr>
          <a:lstStyle/>
          <a:p>
            <a:pPr algn="l">
              <a:lnSpc>
                <a:spcPct val="150000"/>
              </a:lnSpc>
              <a:spcBef>
                <a:spcPts val="600"/>
              </a:spcBef>
            </a:pPr>
            <a:r>
              <a:rPr lang="fr-FR" sz="2200" dirty="0"/>
              <a:t>Cadre conceptuel</a:t>
            </a:r>
          </a:p>
        </p:txBody>
      </p:sp>
      <p:graphicFrame>
        <p:nvGraphicFramePr>
          <p:cNvPr id="6" name="Diagram 5">
            <a:extLst>
              <a:ext uri="{FF2B5EF4-FFF2-40B4-BE49-F238E27FC236}">
                <a16:creationId xmlns:a16="http://schemas.microsoft.com/office/drawing/2014/main" id="{63BC761D-BFA3-FBAA-0B14-7E3BC2CF2DCD}"/>
              </a:ext>
            </a:extLst>
          </p:cNvPr>
          <p:cNvGraphicFramePr/>
          <p:nvPr>
            <p:extLst>
              <p:ext uri="{D42A27DB-BD31-4B8C-83A1-F6EECF244321}">
                <p14:modId xmlns:p14="http://schemas.microsoft.com/office/powerpoint/2010/main" val="1181862014"/>
              </p:ext>
            </p:extLst>
          </p:nvPr>
        </p:nvGraphicFramePr>
        <p:xfrm>
          <a:off x="3346315" y="1322771"/>
          <a:ext cx="6337570" cy="42124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4328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B67287-BBDC-4D0A-A25C-EC97308A1987}"/>
              </a:ext>
            </a:extLst>
          </p:cNvPr>
          <p:cNvSpPr>
            <a:spLocks noGrp="1"/>
          </p:cNvSpPr>
          <p:nvPr>
            <p:ph type="ctrTitle"/>
          </p:nvPr>
        </p:nvSpPr>
        <p:spPr>
          <a:xfrm>
            <a:off x="947956" y="422388"/>
            <a:ext cx="9720044" cy="824521"/>
          </a:xfrm>
        </p:spPr>
        <p:txBody>
          <a:bodyPr>
            <a:normAutofit/>
          </a:bodyPr>
          <a:lstStyle/>
          <a:p>
            <a:pPr algn="l"/>
            <a:r>
              <a:rPr lang="fr-FR" sz="3600" dirty="0"/>
              <a:t>Introduction</a:t>
            </a:r>
          </a:p>
        </p:txBody>
      </p:sp>
      <p:sp>
        <p:nvSpPr>
          <p:cNvPr id="3" name="Podtytuł 2">
            <a:extLst>
              <a:ext uri="{FF2B5EF4-FFF2-40B4-BE49-F238E27FC236}">
                <a16:creationId xmlns:a16="http://schemas.microsoft.com/office/drawing/2014/main" id="{D67C97B7-5DB2-4BC5-A628-54479FDB18F7}"/>
              </a:ext>
            </a:extLst>
          </p:cNvPr>
          <p:cNvSpPr>
            <a:spLocks noGrp="1"/>
          </p:cNvSpPr>
          <p:nvPr>
            <p:ph type="subTitle" idx="1"/>
          </p:nvPr>
        </p:nvSpPr>
        <p:spPr>
          <a:xfrm>
            <a:off x="881742" y="1325804"/>
            <a:ext cx="9786258" cy="3608614"/>
          </a:xfrm>
        </p:spPr>
        <p:txBody>
          <a:bodyPr>
            <a:noAutofit/>
          </a:bodyPr>
          <a:lstStyle/>
          <a:p>
            <a:pPr algn="l">
              <a:lnSpc>
                <a:spcPct val="150000"/>
              </a:lnSpc>
              <a:spcBef>
                <a:spcPts val="600"/>
              </a:spcBef>
            </a:pPr>
            <a:r>
              <a:rPr lang="fr-FR" sz="2200" dirty="0"/>
              <a:t>Raison d’être, signification et originalité</a:t>
            </a:r>
            <a:endParaRPr lang="en-US" sz="2200" dirty="0"/>
          </a:p>
        </p:txBody>
      </p:sp>
      <p:sp>
        <p:nvSpPr>
          <p:cNvPr id="6" name="TextBox 5">
            <a:extLst>
              <a:ext uri="{FF2B5EF4-FFF2-40B4-BE49-F238E27FC236}">
                <a16:creationId xmlns:a16="http://schemas.microsoft.com/office/drawing/2014/main" id="{4854B397-3881-B84A-6DDA-EA51CECAAC1B}"/>
              </a:ext>
            </a:extLst>
          </p:cNvPr>
          <p:cNvSpPr txBox="1"/>
          <p:nvPr/>
        </p:nvSpPr>
        <p:spPr>
          <a:xfrm>
            <a:off x="1165843" y="1877541"/>
            <a:ext cx="9605744" cy="4065857"/>
          </a:xfrm>
          <a:prstGeom prst="rect">
            <a:avLst/>
          </a:prstGeom>
          <a:noFill/>
        </p:spPr>
        <p:txBody>
          <a:bodyPr wrap="square">
            <a:spAutoFit/>
          </a:bodyPr>
          <a:lstStyle/>
          <a:p>
            <a:pPr marL="285750" lvl="0" indent="-285750">
              <a:lnSpc>
                <a:spcPct val="150000"/>
              </a:lnSpc>
              <a:buClr>
                <a:srgbClr val="0070C0"/>
              </a:buClr>
              <a:buFont typeface="Wingdings" panose="05000000000000000000" pitchFamily="2" charset="2"/>
              <a:buChar char="ü"/>
            </a:pPr>
            <a:r>
              <a:rPr lang="fr-FR" dirty="0">
                <a:latin typeface="Calibri" panose="020F0502020204030204" pitchFamily="34" charset="0"/>
                <a:ea typeface="Calibri" panose="020F0502020204030204" pitchFamily="34" charset="0"/>
                <a:cs typeface="Arial" panose="020B0604020202020204" pitchFamily="34" charset="0"/>
              </a:rPr>
              <a:t>5 nouvelles catégories de médiation avec descripteurs : </a:t>
            </a:r>
          </a:p>
          <a:p>
            <a:pPr marL="742950" lvl="1" indent="-285750">
              <a:buClr>
                <a:srgbClr val="0070C0"/>
              </a:buClr>
              <a:buFont typeface="Wingdings" panose="05000000000000000000" pitchFamily="2" charset="2"/>
              <a:buChar char="Ø"/>
            </a:pPr>
            <a:r>
              <a:rPr lang="fr-FR" dirty="0">
                <a:latin typeface="Calibri" panose="020F0502020204030204" pitchFamily="34" charset="0"/>
                <a:ea typeface="Calibri" panose="020F0502020204030204" pitchFamily="34" charset="0"/>
                <a:cs typeface="Arial" panose="020B0604020202020204" pitchFamily="34" charset="0"/>
              </a:rPr>
              <a:t>Activités de médiation : médiation de textes, médiation de concepts, médiation de la communication </a:t>
            </a:r>
          </a:p>
          <a:p>
            <a:pPr marL="742950" lvl="1" indent="-285750">
              <a:buClr>
                <a:srgbClr val="0070C0"/>
              </a:buClr>
              <a:buFont typeface="Wingdings" panose="05000000000000000000" pitchFamily="2" charset="2"/>
              <a:buChar char="Ø"/>
            </a:pPr>
            <a:r>
              <a:rPr lang="fr-FR" dirty="0">
                <a:latin typeface="Calibri" panose="020F0502020204030204" pitchFamily="34" charset="0"/>
                <a:ea typeface="Calibri" panose="020F0502020204030204" pitchFamily="34" charset="0"/>
                <a:cs typeface="Arial" panose="020B0604020202020204" pitchFamily="34" charset="0"/>
              </a:rPr>
              <a:t>St</a:t>
            </a:r>
            <a:r>
              <a:rPr lang="fr-FR" dirty="0">
                <a:effectLst/>
                <a:latin typeface="Calibri" panose="020F0502020204030204" pitchFamily="34" charset="0"/>
                <a:ea typeface="Calibri" panose="020F0502020204030204" pitchFamily="34" charset="0"/>
                <a:cs typeface="Arial" panose="020B0604020202020204" pitchFamily="34" charset="0"/>
              </a:rPr>
              <a:t>ratégies de médiation : stratégies pour expliquer un nouveau concept, stratégies pour simplifier un texte</a:t>
            </a:r>
          </a:p>
          <a:p>
            <a:pPr marL="285750" lvl="0" indent="-285750">
              <a:lnSpc>
                <a:spcPct val="150000"/>
              </a:lnSpc>
              <a:buClr>
                <a:srgbClr val="0070C0"/>
              </a:buClr>
              <a:buFont typeface="Wingdings" panose="05000000000000000000" pitchFamily="2" charset="2"/>
              <a:buChar char="ü"/>
            </a:pPr>
            <a:r>
              <a:rPr lang="fr-FR" dirty="0">
                <a:latin typeface="Calibri" panose="020F0502020204030204" pitchFamily="34" charset="0"/>
                <a:ea typeface="Calibri" panose="020F0502020204030204" pitchFamily="34" charset="0"/>
                <a:cs typeface="Arial" panose="020B0604020202020204" pitchFamily="34" charset="0"/>
              </a:rPr>
              <a:t>descripteurs de compétences plurilingues et pluriculturelles</a:t>
            </a:r>
            <a:endParaRPr lang="pl-PL" dirty="0">
              <a:latin typeface="Calibri" panose="020F0502020204030204" pitchFamily="34" charset="0"/>
              <a:ea typeface="Calibri" panose="020F0502020204030204" pitchFamily="34" charset="0"/>
              <a:cs typeface="Arial" panose="020B0604020202020204" pitchFamily="34" charset="0"/>
            </a:endParaRPr>
          </a:p>
          <a:p>
            <a:pPr marL="285750" lvl="0" indent="-285750">
              <a:lnSpc>
                <a:spcPct val="150000"/>
              </a:lnSpc>
              <a:buClr>
                <a:srgbClr val="0070C0"/>
              </a:buClr>
              <a:buFont typeface="Wingdings" panose="05000000000000000000" pitchFamily="2" charset="2"/>
              <a:buChar char="ü"/>
            </a:pPr>
            <a:r>
              <a:rPr lang="fr-FR" dirty="0">
                <a:latin typeface="Calibri" panose="020F0502020204030204" pitchFamily="34" charset="0"/>
                <a:ea typeface="Calibri" panose="020F0502020204030204" pitchFamily="34" charset="0"/>
                <a:cs typeface="Arial" panose="020B0604020202020204" pitchFamily="34" charset="0"/>
              </a:rPr>
              <a:t>descripteurs de « niveaux plus » et d’un nouveau niveau « Pré-A1 »
descripteurs plus élaborés de l’écoute, de la lecture, de l’interaction en ligne, de l’utilisation des télécommunications et de l’expression de réactions </a:t>
            </a:r>
            <a:r>
              <a:rPr lang="fr-FR" sz="1800" dirty="0">
                <a:effectLst/>
                <a:latin typeface="Calibri" panose="020F0502020204030204" pitchFamily="34" charset="0"/>
                <a:ea typeface="Calibri" panose="020F0502020204030204" pitchFamily="34" charset="0"/>
              </a:rPr>
              <a:t>à l’écriture créative </a:t>
            </a:r>
            <a:r>
              <a:rPr lang="fr-FR" dirty="0">
                <a:latin typeface="Calibri" panose="020F0502020204030204" pitchFamily="34" charset="0"/>
                <a:ea typeface="Calibri" panose="020F0502020204030204" pitchFamily="34" charset="0"/>
                <a:cs typeface="Arial" panose="020B0604020202020204" pitchFamily="34" charset="0"/>
              </a:rPr>
              <a:t>;
les descripteurs du niveau A1, et des niveaux C, en particulier du niveau C2
descripteurs </a:t>
            </a:r>
            <a:r>
              <a:rPr lang="fr-FR" sz="1800" dirty="0">
                <a:effectLst/>
                <a:latin typeface="Calibri" panose="020F0502020204030204" pitchFamily="34" charset="0"/>
                <a:ea typeface="Calibri" panose="020F0502020204030204" pitchFamily="34" charset="0"/>
              </a:rPr>
              <a:t>neutres en termes de genre </a:t>
            </a:r>
            <a:r>
              <a:rPr lang="fr-FR" dirty="0">
                <a:latin typeface="Calibri" panose="020F0502020204030204" pitchFamily="34" charset="0"/>
                <a:ea typeface="Calibri" panose="020F0502020204030204" pitchFamily="34" charset="0"/>
                <a:cs typeface="Arial" panose="020B0604020202020204" pitchFamily="34" charset="0"/>
              </a:rPr>
              <a:t>et « inclusif »</a:t>
            </a:r>
            <a:endParaRPr lang="en-GB"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63103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973066-59D9-44C3-A6A4-E06127AAAC9D}"/>
              </a:ext>
            </a:extLst>
          </p:cNvPr>
          <p:cNvSpPr>
            <a:spLocks noGrp="1"/>
          </p:cNvSpPr>
          <p:nvPr>
            <p:ph type="ctrTitle"/>
          </p:nvPr>
        </p:nvSpPr>
        <p:spPr>
          <a:xfrm>
            <a:off x="1097280" y="252150"/>
            <a:ext cx="9622906" cy="947057"/>
          </a:xfrm>
        </p:spPr>
        <p:txBody>
          <a:bodyPr>
            <a:normAutofit/>
          </a:bodyPr>
          <a:lstStyle/>
          <a:p>
            <a:pPr algn="l"/>
            <a:r>
              <a:rPr lang="fr-FR" sz="3600" dirty="0"/>
              <a:t>Structure du </a:t>
            </a:r>
            <a:r>
              <a:rPr lang="fr-FR" sz="3600" i="1" dirty="0"/>
              <a:t>Volume complémentaire </a:t>
            </a:r>
            <a:r>
              <a:rPr lang="fr-FR" sz="3600" dirty="0"/>
              <a:t>du CECR</a:t>
            </a:r>
            <a:endParaRPr lang="en-US" sz="3600" dirty="0"/>
          </a:p>
        </p:txBody>
      </p:sp>
      <p:sp>
        <p:nvSpPr>
          <p:cNvPr id="3" name="Podtytuł 2">
            <a:extLst>
              <a:ext uri="{FF2B5EF4-FFF2-40B4-BE49-F238E27FC236}">
                <a16:creationId xmlns:a16="http://schemas.microsoft.com/office/drawing/2014/main" id="{3CDE36E1-8FEA-494D-A3F7-6D79B0126096}"/>
              </a:ext>
            </a:extLst>
          </p:cNvPr>
          <p:cNvSpPr>
            <a:spLocks noGrp="1"/>
          </p:cNvSpPr>
          <p:nvPr>
            <p:ph type="subTitle" idx="1"/>
          </p:nvPr>
        </p:nvSpPr>
        <p:spPr>
          <a:xfrm>
            <a:off x="933150" y="1245884"/>
            <a:ext cx="10325699" cy="4491301"/>
          </a:xfrm>
        </p:spPr>
        <p:txBody>
          <a:bodyPr>
            <a:noAutofit/>
          </a:bodyPr>
          <a:lstStyle/>
          <a:p>
            <a:pPr marL="342900" indent="-342900" algn="l">
              <a:buFont typeface="Arial" panose="020B0604020202020204" pitchFamily="34" charset="0"/>
              <a:buChar char="•"/>
            </a:pPr>
            <a:r>
              <a:rPr lang="fr-FR" sz="2000" dirty="0"/>
              <a:t>Chapitre 1 : Introduction
Chapitre 2 : Éléments clés du CECR pour l’enseignement et l’apprentissage
Chapitre 3 : Échelles de descripteurs du CECR : activités langagières communicatives et stratégies 
Chapitre 4 : Échelles de descripteurs du CECR : compétence plurilingue et pluriculturelle
Chapitre 5 : Échelles de descripteurs du CECR : compétences langagières communicatives
Chapitre 6 : Échelles de descripteurs du CECR : compétences spécifiques aux langues des signes</a:t>
            </a:r>
          </a:p>
          <a:p>
            <a:pPr algn="l"/>
            <a:r>
              <a:rPr lang="fr-FR" sz="2000" dirty="0">
                <a:hlinkClick r:id="rId3"/>
              </a:rPr>
              <a:t>https://www.coe.int/</a:t>
            </a:r>
            <a:r>
              <a:rPr lang="pl-PL" sz="2000" dirty="0">
                <a:hlinkClick r:id="rId3"/>
              </a:rPr>
              <a:t>fr</a:t>
            </a:r>
            <a:r>
              <a:rPr lang="fr-FR" sz="2000" dirty="0">
                <a:hlinkClick r:id="rId3"/>
              </a:rPr>
              <a:t>/web/</a:t>
            </a:r>
            <a:r>
              <a:rPr lang="fr-FR" sz="2000" dirty="0" err="1">
                <a:hlinkClick r:id="rId3"/>
              </a:rPr>
              <a:t>common-european-framework-reference-languages</a:t>
            </a:r>
            <a:r>
              <a:rPr lang="fr-FR" sz="2000" dirty="0">
                <a:hlinkClick r:id="rId3"/>
              </a:rPr>
              <a:t>/</a:t>
            </a:r>
            <a:r>
              <a:rPr lang="fr-FR" sz="2000" dirty="0" err="1">
                <a:hlinkClick r:id="rId3"/>
              </a:rPr>
              <a:t>cefr-descriptors</a:t>
            </a:r>
            <a:endParaRPr lang="pl-PL" sz="2000" dirty="0"/>
          </a:p>
          <a:p>
            <a:pPr marL="342900" indent="-342900" algn="l">
              <a:buFont typeface="Arial" panose="020B0604020202020204" pitchFamily="34" charset="0"/>
              <a:buChar char="•"/>
            </a:pPr>
            <a:r>
              <a:rPr lang="fr-FR" sz="2000" dirty="0"/>
              <a:t>Annexes</a:t>
            </a:r>
            <a:endParaRPr lang="en-US" sz="2000" dirty="0"/>
          </a:p>
        </p:txBody>
      </p:sp>
    </p:spTree>
    <p:extLst>
      <p:ext uri="{BB962C8B-B14F-4D97-AF65-F5344CB8AC3E}">
        <p14:creationId xmlns:p14="http://schemas.microsoft.com/office/powerpoint/2010/main" val="3886824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973066-59D9-44C3-A6A4-E06127AAAC9D}"/>
              </a:ext>
            </a:extLst>
          </p:cNvPr>
          <p:cNvSpPr>
            <a:spLocks noGrp="1"/>
          </p:cNvSpPr>
          <p:nvPr>
            <p:ph type="ctrTitle"/>
          </p:nvPr>
        </p:nvSpPr>
        <p:spPr>
          <a:xfrm>
            <a:off x="1137557" y="653143"/>
            <a:ext cx="9727667" cy="947057"/>
          </a:xfrm>
        </p:spPr>
        <p:txBody>
          <a:bodyPr>
            <a:normAutofit fontScale="90000"/>
          </a:bodyPr>
          <a:lstStyle/>
          <a:p>
            <a:pPr algn="l"/>
            <a:r>
              <a:rPr lang="fr-FR" sz="3600" dirty="0"/>
              <a:t>Comment utiliser le </a:t>
            </a:r>
            <a:r>
              <a:rPr lang="fr-FR" sz="3600" i="1" dirty="0"/>
              <a:t>Volume complémentaire </a:t>
            </a:r>
            <a:r>
              <a:rPr lang="fr-FR" sz="3600" dirty="0"/>
              <a:t>du CECR</a:t>
            </a:r>
            <a:endParaRPr lang="en-US" sz="3600" dirty="0"/>
          </a:p>
        </p:txBody>
      </p:sp>
      <p:graphicFrame>
        <p:nvGraphicFramePr>
          <p:cNvPr id="4" name="Diagram 3">
            <a:extLst>
              <a:ext uri="{FF2B5EF4-FFF2-40B4-BE49-F238E27FC236}">
                <a16:creationId xmlns:a16="http://schemas.microsoft.com/office/drawing/2014/main" id="{34035333-A980-98E1-AB3F-517DD7AD886B}"/>
              </a:ext>
            </a:extLst>
          </p:cNvPr>
          <p:cNvGraphicFramePr/>
          <p:nvPr>
            <p:extLst>
              <p:ext uri="{D42A27DB-BD31-4B8C-83A1-F6EECF244321}">
                <p14:modId xmlns:p14="http://schemas.microsoft.com/office/powerpoint/2010/main" val="1030245766"/>
              </p:ext>
            </p:extLst>
          </p:nvPr>
        </p:nvGraphicFramePr>
        <p:xfrm>
          <a:off x="5034455" y="1600201"/>
          <a:ext cx="6253655" cy="47060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Podtytuł 2">
            <a:extLst>
              <a:ext uri="{FF2B5EF4-FFF2-40B4-BE49-F238E27FC236}">
                <a16:creationId xmlns:a16="http://schemas.microsoft.com/office/drawing/2014/main" id="{65B1D9F0-D008-4C22-8BF5-6DDE132E653B}"/>
              </a:ext>
            </a:extLst>
          </p:cNvPr>
          <p:cNvSpPr txBox="1">
            <a:spLocks/>
          </p:cNvSpPr>
          <p:nvPr/>
        </p:nvSpPr>
        <p:spPr>
          <a:xfrm>
            <a:off x="1137557" y="1862251"/>
            <a:ext cx="4688477" cy="36436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l-PL" dirty="0"/>
              <a:t>1</a:t>
            </a:r>
            <a:r>
              <a:rPr lang="fr-FR" dirty="0"/>
              <a:t>. Les descripteurs peuvent fournir une ressource détaillée et flexible pour :
« relier les objectifs d’apprentissage à l’utilisation réelle de la langue, et proposer ainsi un cadre pour une approche actionnelle de l’apprentissage » </a:t>
            </a:r>
          </a:p>
          <a:p>
            <a:pPr algn="l"/>
            <a:r>
              <a:rPr lang="fr-FR" dirty="0"/>
              <a:t>(</a:t>
            </a:r>
            <a:r>
              <a:rPr lang="fr-FR" i="1" dirty="0"/>
              <a:t>Volume complémentaire du CECRL </a:t>
            </a:r>
            <a:r>
              <a:rPr lang="fr-FR" dirty="0"/>
              <a:t>2021 : 42).</a:t>
            </a:r>
            <a:endParaRPr lang="en-GB" dirty="0"/>
          </a:p>
        </p:txBody>
      </p:sp>
    </p:spTree>
    <p:extLst>
      <p:ext uri="{BB962C8B-B14F-4D97-AF65-F5344CB8AC3E}">
        <p14:creationId xmlns:p14="http://schemas.microsoft.com/office/powerpoint/2010/main" val="3642268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973066-59D9-44C3-A6A4-E06127AAAC9D}"/>
              </a:ext>
            </a:extLst>
          </p:cNvPr>
          <p:cNvSpPr>
            <a:spLocks noGrp="1"/>
          </p:cNvSpPr>
          <p:nvPr>
            <p:ph type="ctrTitle"/>
          </p:nvPr>
        </p:nvSpPr>
        <p:spPr>
          <a:xfrm>
            <a:off x="1137558" y="653143"/>
            <a:ext cx="9530442" cy="947057"/>
          </a:xfrm>
        </p:spPr>
        <p:txBody>
          <a:bodyPr>
            <a:normAutofit fontScale="90000"/>
          </a:bodyPr>
          <a:lstStyle/>
          <a:p>
            <a:pPr algn="l"/>
            <a:r>
              <a:rPr lang="fr-FR" sz="3600" dirty="0"/>
              <a:t>Comment utiliser le </a:t>
            </a:r>
            <a:r>
              <a:rPr lang="fr-FR" sz="3600" i="1" dirty="0"/>
              <a:t>Volume complémentaire </a:t>
            </a:r>
            <a:r>
              <a:rPr lang="fr-FR" sz="3600" dirty="0"/>
              <a:t>du CECR</a:t>
            </a:r>
            <a:endParaRPr lang="en-US" sz="3600" dirty="0"/>
          </a:p>
        </p:txBody>
      </p:sp>
      <p:sp>
        <p:nvSpPr>
          <p:cNvPr id="3" name="Podtytuł 2">
            <a:extLst>
              <a:ext uri="{FF2B5EF4-FFF2-40B4-BE49-F238E27FC236}">
                <a16:creationId xmlns:a16="http://schemas.microsoft.com/office/drawing/2014/main" id="{3CDE36E1-8FEA-494D-A3F7-6D79B0126096}"/>
              </a:ext>
            </a:extLst>
          </p:cNvPr>
          <p:cNvSpPr>
            <a:spLocks noGrp="1"/>
          </p:cNvSpPr>
          <p:nvPr>
            <p:ph type="subTitle" idx="1"/>
          </p:nvPr>
        </p:nvSpPr>
        <p:spPr>
          <a:xfrm>
            <a:off x="1137558" y="1862251"/>
            <a:ext cx="6578236" cy="3643603"/>
          </a:xfrm>
        </p:spPr>
        <p:txBody>
          <a:bodyPr>
            <a:normAutofit/>
          </a:bodyPr>
          <a:lstStyle/>
          <a:p>
            <a:pPr algn="l"/>
            <a:r>
              <a:rPr lang="en-US" dirty="0"/>
              <a:t>2. </a:t>
            </a:r>
            <a:r>
              <a:rPr lang="fr-FR" dirty="0"/>
              <a:t>Les descripteurs peuvent représenter une ressource détaillée et flexible pour :
« fournir des « balises » transparentes aux apprenants, aux parents et aux sponsors » </a:t>
            </a:r>
            <a:br>
              <a:rPr lang="fr-FR" dirty="0"/>
            </a:br>
            <a:r>
              <a:rPr lang="fr-FR" dirty="0"/>
              <a:t>(</a:t>
            </a:r>
            <a:r>
              <a:rPr lang="fr-FR" i="1" dirty="0"/>
              <a:t>Volume complémentaire</a:t>
            </a:r>
            <a:r>
              <a:rPr lang="fr-FR" dirty="0"/>
              <a:t> du CECR 2021 : 44).</a:t>
            </a:r>
            <a:endParaRPr lang="en-US" sz="1400" dirty="0"/>
          </a:p>
          <a:p>
            <a:pPr marL="800100" lvl="1" indent="-342900" algn="l">
              <a:buFont typeface="Wingdings" panose="05000000000000000000" pitchFamily="2" charset="2"/>
              <a:buChar char="Ø"/>
            </a:pPr>
            <a:r>
              <a:rPr lang="fr-FR" sz="1800" dirty="0"/>
              <a:t>Programmes de cours
Rubriques d’activités
Directives pour les tâches
Spécifications de test
Certification</a:t>
            </a:r>
            <a:endParaRPr lang="en-US" sz="1800" dirty="0"/>
          </a:p>
        </p:txBody>
      </p:sp>
      <p:pic>
        <p:nvPicPr>
          <p:cNvPr id="6" name="Graphic 5" descr="Signpost outline">
            <a:extLst>
              <a:ext uri="{FF2B5EF4-FFF2-40B4-BE49-F238E27FC236}">
                <a16:creationId xmlns:a16="http://schemas.microsoft.com/office/drawing/2014/main" id="{4B718132-5A47-376C-FDD6-BD24645872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15794" y="1474075"/>
            <a:ext cx="4201697" cy="4201697"/>
          </a:xfrm>
          <a:prstGeom prst="rect">
            <a:avLst/>
          </a:prstGeom>
        </p:spPr>
      </p:pic>
      <p:sp>
        <p:nvSpPr>
          <p:cNvPr id="4" name="TextBox 3">
            <a:extLst>
              <a:ext uri="{FF2B5EF4-FFF2-40B4-BE49-F238E27FC236}">
                <a16:creationId xmlns:a16="http://schemas.microsoft.com/office/drawing/2014/main" id="{B9896DA4-F548-02B6-ED61-2AB0B8DAC068}"/>
              </a:ext>
            </a:extLst>
          </p:cNvPr>
          <p:cNvSpPr txBox="1"/>
          <p:nvPr/>
        </p:nvSpPr>
        <p:spPr>
          <a:xfrm>
            <a:off x="8671801" y="2601677"/>
            <a:ext cx="1148954" cy="369332"/>
          </a:xfrm>
          <a:prstGeom prst="rect">
            <a:avLst/>
          </a:prstGeom>
          <a:noFill/>
        </p:spPr>
        <p:txBody>
          <a:bodyPr wrap="square" rtlCol="0">
            <a:spAutoFit/>
          </a:bodyPr>
          <a:lstStyle/>
          <a:p>
            <a:r>
              <a:rPr lang="fr-FR" dirty="0"/>
              <a:t>Objectifs</a:t>
            </a:r>
          </a:p>
        </p:txBody>
      </p:sp>
      <p:sp>
        <p:nvSpPr>
          <p:cNvPr id="7" name="TextBox 6">
            <a:extLst>
              <a:ext uri="{FF2B5EF4-FFF2-40B4-BE49-F238E27FC236}">
                <a16:creationId xmlns:a16="http://schemas.microsoft.com/office/drawing/2014/main" id="{79311852-2F23-A77A-4B26-E55F2E81C5F6}"/>
              </a:ext>
            </a:extLst>
          </p:cNvPr>
          <p:cNvSpPr txBox="1"/>
          <p:nvPr/>
        </p:nvSpPr>
        <p:spPr>
          <a:xfrm>
            <a:off x="9816642" y="3634742"/>
            <a:ext cx="1459681" cy="369332"/>
          </a:xfrm>
          <a:prstGeom prst="rect">
            <a:avLst/>
          </a:prstGeom>
          <a:noFill/>
        </p:spPr>
        <p:txBody>
          <a:bodyPr wrap="square" rtlCol="0">
            <a:spAutoFit/>
          </a:bodyPr>
          <a:lstStyle/>
          <a:p>
            <a:r>
              <a:rPr lang="fr-FR" dirty="0"/>
              <a:t>Réalisations</a:t>
            </a:r>
          </a:p>
        </p:txBody>
      </p:sp>
    </p:spTree>
    <p:extLst>
      <p:ext uri="{BB962C8B-B14F-4D97-AF65-F5344CB8AC3E}">
        <p14:creationId xmlns:p14="http://schemas.microsoft.com/office/powerpoint/2010/main" val="4182834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973066-59D9-44C3-A6A4-E06127AAAC9D}"/>
              </a:ext>
            </a:extLst>
          </p:cNvPr>
          <p:cNvSpPr>
            <a:spLocks noGrp="1"/>
          </p:cNvSpPr>
          <p:nvPr>
            <p:ph type="ctrTitle"/>
          </p:nvPr>
        </p:nvSpPr>
        <p:spPr>
          <a:xfrm>
            <a:off x="849854" y="294070"/>
            <a:ext cx="9703846" cy="775571"/>
          </a:xfrm>
        </p:spPr>
        <p:txBody>
          <a:bodyPr>
            <a:normAutofit fontScale="90000"/>
          </a:bodyPr>
          <a:lstStyle/>
          <a:p>
            <a:pPr algn="l"/>
            <a:r>
              <a:rPr lang="fr-FR" sz="3600" dirty="0"/>
              <a:t>Comment utiliser le </a:t>
            </a:r>
            <a:r>
              <a:rPr lang="fr-FR" sz="3600" i="1" dirty="0"/>
              <a:t>Volume complémentaire </a:t>
            </a:r>
            <a:r>
              <a:rPr lang="fr-FR" sz="3600" dirty="0"/>
              <a:t>du CECR</a:t>
            </a:r>
            <a:endParaRPr lang="en-US" sz="3600" dirty="0"/>
          </a:p>
        </p:txBody>
      </p:sp>
      <p:sp>
        <p:nvSpPr>
          <p:cNvPr id="3" name="Podtytuł 2">
            <a:extLst>
              <a:ext uri="{FF2B5EF4-FFF2-40B4-BE49-F238E27FC236}">
                <a16:creationId xmlns:a16="http://schemas.microsoft.com/office/drawing/2014/main" id="{3CDE36E1-8FEA-494D-A3F7-6D79B0126096}"/>
              </a:ext>
            </a:extLst>
          </p:cNvPr>
          <p:cNvSpPr>
            <a:spLocks noGrp="1"/>
          </p:cNvSpPr>
          <p:nvPr>
            <p:ph type="subTitle" idx="1"/>
          </p:nvPr>
        </p:nvSpPr>
        <p:spPr>
          <a:xfrm>
            <a:off x="1409700" y="1738417"/>
            <a:ext cx="8906587" cy="2945550"/>
          </a:xfrm>
        </p:spPr>
        <p:txBody>
          <a:bodyPr>
            <a:normAutofit fontScale="92500" lnSpcReduction="20000"/>
          </a:bodyPr>
          <a:lstStyle/>
          <a:p>
            <a:pPr algn="l">
              <a:lnSpc>
                <a:spcPct val="150000"/>
              </a:lnSpc>
            </a:pPr>
            <a:r>
              <a:rPr lang="en-GB" dirty="0"/>
              <a:t>3. </a:t>
            </a:r>
            <a:r>
              <a:rPr lang="fr-FR" dirty="0"/>
              <a:t>Les descripteurs peuvent fournir une ressource détaillée et flexible pour :
l’élaboration du profil de l’apprenant</a:t>
            </a:r>
            <a:endParaRPr lang="en-GB" dirty="0"/>
          </a:p>
          <a:p>
            <a:pPr marL="800100" lvl="1" indent="-342900" algn="l">
              <a:lnSpc>
                <a:spcPct val="150000"/>
              </a:lnSpc>
              <a:buFont typeface="Wingdings" panose="05000000000000000000" pitchFamily="2" charset="2"/>
              <a:buChar char="ü"/>
            </a:pPr>
            <a:r>
              <a:rPr lang="fr-FR" sz="2400" dirty="0"/>
              <a:t>faciliter l’organisation du processus d’enseignement et d’apprentissage
spécifier différents profils de compétences linguistiques en fonction des situations d’utilisation de la langue cible</a:t>
            </a:r>
            <a:endParaRPr lang="en-GB" sz="2400" dirty="0"/>
          </a:p>
        </p:txBody>
      </p:sp>
    </p:spTree>
    <p:extLst>
      <p:ext uri="{BB962C8B-B14F-4D97-AF65-F5344CB8AC3E}">
        <p14:creationId xmlns:p14="http://schemas.microsoft.com/office/powerpoint/2010/main" val="1496695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1903</Words>
  <Application>Microsoft Office PowerPoint</Application>
  <PresentationFormat>Breitbild</PresentationFormat>
  <Paragraphs>159</Paragraphs>
  <Slides>19</Slides>
  <Notes>19</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19</vt:i4>
      </vt:variant>
    </vt:vector>
  </HeadingPairs>
  <TitlesOfParts>
    <vt:vector size="27" baseType="lpstr">
      <vt:lpstr>Arial</vt:lpstr>
      <vt:lpstr>Calibri</vt:lpstr>
      <vt:lpstr>Calibri Light</vt:lpstr>
      <vt:lpstr>MyriadPro-It</vt:lpstr>
      <vt:lpstr>MyriadPro-Regular</vt:lpstr>
      <vt:lpstr>Times New Roman</vt:lpstr>
      <vt:lpstr>Wingdings</vt:lpstr>
      <vt:lpstr>Office Theme</vt:lpstr>
      <vt:lpstr>Comment utiliser le Volume complémentaire du CECR</vt:lpstr>
      <vt:lpstr>Introduction</vt:lpstr>
      <vt:lpstr>Introduction</vt:lpstr>
      <vt:lpstr>Introduction</vt:lpstr>
      <vt:lpstr>Introduction</vt:lpstr>
      <vt:lpstr>Structure du Volume complémentaire du CECR</vt:lpstr>
      <vt:lpstr>Comment utiliser le Volume complémentaire du CECR</vt:lpstr>
      <vt:lpstr>Comment utiliser le Volume complémentaire du CECR</vt:lpstr>
      <vt:lpstr>Comment utiliser le Volume complémentaire du CECR</vt:lpstr>
      <vt:lpstr>Comment utiliser  le Volume complémentaire du CECR</vt:lpstr>
      <vt:lpstr>Comment utiliser le Volume complémentaire du CECR</vt:lpstr>
      <vt:lpstr>Comment utiliser le Volume complémentaire du CECR</vt:lpstr>
      <vt:lpstr>Comment utiliser le Volume complémentaire du CECR</vt:lpstr>
      <vt:lpstr>Comment utiliser le Volume complémentaire du CECR</vt:lpstr>
      <vt:lpstr>Comment utiliser le Volume complémentaire du CECR</vt:lpstr>
      <vt:lpstr>Comment utiliser le Volume complémentaire du CECR</vt:lpstr>
      <vt:lpstr>Pour résumer</vt:lpstr>
      <vt:lpstr>Quelques ressources utiles pour mettre en œuvre le cadre du CECR et des descripteurs</vt:lpstr>
      <vt:lpstr>Bibliographie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Johann Fischer</cp:lastModifiedBy>
  <cp:revision>191</cp:revision>
  <dcterms:created xsi:type="dcterms:W3CDTF">2020-01-08T10:10:35Z</dcterms:created>
  <dcterms:modified xsi:type="dcterms:W3CDTF">2025-01-17T16:00:56Z</dcterms:modified>
</cp:coreProperties>
</file>