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5.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65" r:id="rId3"/>
    <p:sldId id="264" r:id="rId4"/>
    <p:sldId id="263" r:id="rId5"/>
    <p:sldId id="268" r:id="rId6"/>
    <p:sldId id="271" r:id="rId7"/>
    <p:sldId id="272" r:id="rId8"/>
    <p:sldId id="270" r:id="rId9"/>
    <p:sldId id="276" r:id="rId10"/>
    <p:sldId id="275" r:id="rId11"/>
    <p:sldId id="278" r:id="rId12"/>
    <p:sldId id="279" r:id="rId13"/>
    <p:sldId id="277" r:id="rId14"/>
    <p:sldId id="269" r:id="rId15"/>
    <p:sldId id="274" r:id="rId1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4BE23B-EA10-C84D-6726-A6B3F765DA32}" name="Marisa Cavalli" initials="MRC" userId="Marisa Cavall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CECE"/>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93" autoAdjust="0"/>
    <p:restoredTop sz="94660"/>
  </p:normalViewPr>
  <p:slideViewPr>
    <p:cSldViewPr snapToGrid="0">
      <p:cViewPr varScale="1">
        <p:scale>
          <a:sx n="69" d="100"/>
          <a:sy n="69" d="100"/>
        </p:scale>
        <p:origin x="492" y="32"/>
      </p:cViewPr>
      <p:guideLst/>
    </p:cSldViewPr>
  </p:slideViewPr>
  <p:notesTextViewPr>
    <p:cViewPr>
      <p:scale>
        <a:sx n="3" d="2"/>
        <a:sy n="3" d="2"/>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julia\Dropbox\PAPERS\EB%20presentacio&#769;n\GraficosPPT_EB.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698537051383653E-2"/>
          <c:y val="0.30310322662561301"/>
          <c:w val="0.9523014629486164"/>
          <c:h val="0.46744806132651928"/>
        </c:manualLayout>
      </c:layout>
      <c:barChart>
        <c:barDir val="col"/>
        <c:grouping val="clustered"/>
        <c:varyColors val="0"/>
        <c:ser>
          <c:idx val="0"/>
          <c:order val="0"/>
          <c:spPr>
            <a:solidFill>
              <a:srgbClr val="7030A0"/>
            </a:solidFill>
            <a:ln>
              <a:noFill/>
            </a:ln>
            <a:effectLst/>
          </c:spPr>
          <c:invertIfNegative val="0"/>
          <c:cat>
            <c:strRef>
              <c:f>Hoja1!$E$63:$E$66</c:f>
              <c:strCache>
                <c:ptCount val="4"/>
                <c:pt idx="0">
                  <c:v>Compresión lectora</c:v>
                </c:pt>
                <c:pt idx="1">
                  <c:v>Expresión escrita</c:v>
                </c:pt>
                <c:pt idx="2">
                  <c:v>Comprensión auditiva</c:v>
                </c:pt>
                <c:pt idx="3">
                  <c:v>Expresión oral</c:v>
                </c:pt>
              </c:strCache>
            </c:strRef>
          </c:cat>
          <c:val>
            <c:numRef>
              <c:f>Hoja1!$F$63:$F$66</c:f>
              <c:numCache>
                <c:formatCode>General</c:formatCode>
                <c:ptCount val="4"/>
                <c:pt idx="0">
                  <c:v>80</c:v>
                </c:pt>
                <c:pt idx="1">
                  <c:v>80</c:v>
                </c:pt>
                <c:pt idx="2">
                  <c:v>80</c:v>
                </c:pt>
                <c:pt idx="3">
                  <c:v>80</c:v>
                </c:pt>
              </c:numCache>
            </c:numRef>
          </c:val>
          <c:extLst>
            <c:ext xmlns:c16="http://schemas.microsoft.com/office/drawing/2014/chart" uri="{C3380CC4-5D6E-409C-BE32-E72D297353CC}">
              <c16:uniqueId val="{00000000-5364-4545-BFBB-144B21DAD082}"/>
            </c:ext>
          </c:extLst>
        </c:ser>
        <c:dLbls>
          <c:showLegendKey val="0"/>
          <c:showVal val="0"/>
          <c:showCatName val="0"/>
          <c:showSerName val="0"/>
          <c:showPercent val="0"/>
          <c:showBubbleSize val="0"/>
        </c:dLbls>
        <c:gapWidth val="219"/>
        <c:overlap val="-27"/>
        <c:axId val="852392800"/>
        <c:axId val="852394480"/>
      </c:barChart>
      <c:catAx>
        <c:axId val="852392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852394480"/>
        <c:crosses val="autoZero"/>
        <c:auto val="1"/>
        <c:lblAlgn val="ctr"/>
        <c:lblOffset val="100"/>
        <c:noMultiLvlLbl val="0"/>
      </c:catAx>
      <c:valAx>
        <c:axId val="85239448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523928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433C8C-3E5E-9740-92BC-43BF08429F00}" type="doc">
      <dgm:prSet loTypeId="urn:microsoft.com/office/officeart/2005/8/layout/venn3" loCatId="" qsTypeId="urn:microsoft.com/office/officeart/2005/8/quickstyle/simple1" qsCatId="simple" csTypeId="urn:microsoft.com/office/officeart/2005/8/colors/accent1_2" csCatId="accent1" phldr="1"/>
      <dgm:spPr/>
      <dgm:t>
        <a:bodyPr/>
        <a:lstStyle/>
        <a:p>
          <a:endParaRPr lang="es-ES"/>
        </a:p>
      </dgm:t>
    </dgm:pt>
    <dgm:pt modelId="{8260013A-9661-F940-9C3F-D2B9494764C3}">
      <dgm:prSet phldrT="[Texto]" custT="1"/>
      <dgm:spPr>
        <a:solidFill>
          <a:schemeClr val="bg2">
            <a:lumMod val="60000"/>
            <a:lumOff val="40000"/>
            <a:alpha val="50000"/>
          </a:schemeClr>
        </a:solidFill>
      </dgm:spPr>
      <dgm:t>
        <a:bodyPr/>
        <a:lstStyle/>
        <a:p>
          <a:endParaRPr lang="fr-FR" sz="1200" b="1" i="0" u="none" strike="noStrike" cap="none" dirty="0">
            <a:solidFill>
              <a:schemeClr val="dk1"/>
            </a:solidFill>
            <a:latin typeface="Libre Baskerville"/>
            <a:ea typeface="Arimo Medium"/>
            <a:cs typeface="Arimo Medium"/>
            <a:sym typeface="Arial"/>
          </a:endParaRPr>
        </a:p>
        <a:p>
          <a:endParaRPr lang="fr-FR" sz="1200" b="1" i="0" u="none" strike="noStrike" cap="none" dirty="0">
            <a:solidFill>
              <a:schemeClr val="dk1"/>
            </a:solidFill>
            <a:latin typeface="Libre Baskerville"/>
            <a:ea typeface="Arimo Medium"/>
            <a:cs typeface="Arimo Medium"/>
            <a:sym typeface="Arial"/>
          </a:endParaRPr>
        </a:p>
        <a:p>
          <a:r>
            <a:rPr lang="fr-FR" sz="1200" b="1" i="0" u="none" strike="noStrike" cap="none" dirty="0">
              <a:solidFill>
                <a:schemeClr val="dk1"/>
              </a:solidFill>
              <a:latin typeface="Libre Baskerville"/>
              <a:ea typeface="Arimo Medium"/>
              <a:cs typeface="Arimo Medium"/>
              <a:sym typeface="Arial"/>
            </a:rPr>
            <a:t>Conversation et discussion en ligne</a:t>
          </a:r>
        </a:p>
        <a:p>
          <a:r>
            <a:rPr lang="fr-FR" sz="1200" b="0" i="0" u="none" strike="noStrike" cap="none" noProof="0" dirty="0">
              <a:solidFill>
                <a:schemeClr val="dk1"/>
              </a:solidFill>
              <a:latin typeface="Libre Baskerville"/>
              <a:ea typeface="Arimo Medium"/>
              <a:cs typeface="Arimo Medium"/>
              <a:sym typeface="Arial"/>
            </a:rPr>
            <a:t>(ouvert et social)</a:t>
          </a:r>
        </a:p>
      </dgm:t>
    </dgm:pt>
    <dgm:pt modelId="{3193FB30-8E14-284A-ABAB-0E77E2E4B7C0}" type="parTrans" cxnId="{144CEE07-ED51-F249-9545-FA3E060E8135}">
      <dgm:prSet/>
      <dgm:spPr/>
      <dgm:t>
        <a:bodyPr/>
        <a:lstStyle/>
        <a:p>
          <a:endParaRPr lang="es-ES"/>
        </a:p>
      </dgm:t>
    </dgm:pt>
    <dgm:pt modelId="{81C91899-997C-CC4A-9232-1DED0F3491EA}" type="sibTrans" cxnId="{144CEE07-ED51-F249-9545-FA3E060E8135}">
      <dgm:prSet/>
      <dgm:spPr/>
      <dgm:t>
        <a:bodyPr/>
        <a:lstStyle/>
        <a:p>
          <a:endParaRPr lang="es-ES"/>
        </a:p>
      </dgm:t>
    </dgm:pt>
    <dgm:pt modelId="{4461CE04-E02B-104E-B6DB-254713973931}">
      <dgm:prSet custT="1"/>
      <dgm:spPr>
        <a:solidFill>
          <a:schemeClr val="bg2">
            <a:lumMod val="60000"/>
            <a:lumOff val="40000"/>
            <a:alpha val="50000"/>
          </a:schemeClr>
        </a:solidFill>
      </dgm:spPr>
      <dgm:t>
        <a:bodyPr/>
        <a:lstStyle/>
        <a:p>
          <a:pPr marL="0" lvl="0" indent="0" algn="ctr" defTabSz="533400">
            <a:lnSpc>
              <a:spcPct val="90000"/>
            </a:lnSpc>
            <a:spcBef>
              <a:spcPct val="0"/>
            </a:spcBef>
            <a:spcAft>
              <a:spcPct val="35000"/>
            </a:spcAft>
            <a:buNone/>
          </a:pPr>
          <a:r>
            <a:rPr lang="fr-FR" sz="1200" b="1" i="0" u="none" strike="noStrike" kern="1200" cap="none" dirty="0">
              <a:solidFill>
                <a:srgbClr val="191919"/>
              </a:solidFill>
              <a:latin typeface="Libre Baskerville"/>
              <a:ea typeface="Arimo Medium"/>
              <a:cs typeface="Arimo Medium"/>
            </a:rPr>
            <a:t>Transactions en ligne et collaboration axées sur des objectifs</a:t>
          </a:r>
        </a:p>
        <a:p>
          <a:pPr marL="0" lvl="0" indent="0" algn="ctr" defTabSz="533400">
            <a:lnSpc>
              <a:spcPct val="90000"/>
            </a:lnSpc>
            <a:spcBef>
              <a:spcPct val="0"/>
            </a:spcBef>
            <a:spcAft>
              <a:spcPct val="35000"/>
            </a:spcAft>
            <a:buNone/>
          </a:pPr>
          <a:r>
            <a:rPr lang="fr-FR" sz="1200" b="0" i="0" u="none" strike="noStrike" kern="1200" cap="none" noProof="0" dirty="0">
              <a:solidFill>
                <a:srgbClr val="191919"/>
              </a:solidFill>
              <a:latin typeface="Libre Baskerville"/>
              <a:ea typeface="Arimo Medium"/>
              <a:cs typeface="Arimo Medium"/>
            </a:rPr>
            <a:t>(vers un but)</a:t>
          </a:r>
        </a:p>
      </dgm:t>
    </dgm:pt>
    <dgm:pt modelId="{781A5356-D766-054C-A054-F5456B103BD7}" type="parTrans" cxnId="{6346DE0E-91A7-AA4A-B07F-10358BC95A81}">
      <dgm:prSet/>
      <dgm:spPr/>
      <dgm:t>
        <a:bodyPr/>
        <a:lstStyle/>
        <a:p>
          <a:endParaRPr lang="es-ES"/>
        </a:p>
      </dgm:t>
    </dgm:pt>
    <dgm:pt modelId="{A06C1DCE-F9FD-9040-A661-0D834DC6E1B9}" type="sibTrans" cxnId="{6346DE0E-91A7-AA4A-B07F-10358BC95A81}">
      <dgm:prSet/>
      <dgm:spPr/>
      <dgm:t>
        <a:bodyPr/>
        <a:lstStyle/>
        <a:p>
          <a:endParaRPr lang="es-ES"/>
        </a:p>
      </dgm:t>
    </dgm:pt>
    <dgm:pt modelId="{1B0D7DA6-6C4E-4348-8699-0E56354E6114}" type="pres">
      <dgm:prSet presAssocID="{DD433C8C-3E5E-9740-92BC-43BF08429F00}" presName="Name0" presStyleCnt="0">
        <dgm:presLayoutVars>
          <dgm:dir/>
          <dgm:resizeHandles val="exact"/>
        </dgm:presLayoutVars>
      </dgm:prSet>
      <dgm:spPr/>
    </dgm:pt>
    <dgm:pt modelId="{40471482-68C0-954F-A7D4-F6635EC6AAC8}" type="pres">
      <dgm:prSet presAssocID="{8260013A-9661-F940-9C3F-D2B9494764C3}" presName="Name5" presStyleLbl="vennNode1" presStyleIdx="0" presStyleCnt="2" custLinFactNeighborX="41301" custLinFactNeighborY="-4913">
        <dgm:presLayoutVars>
          <dgm:bulletEnabled val="1"/>
        </dgm:presLayoutVars>
      </dgm:prSet>
      <dgm:spPr/>
    </dgm:pt>
    <dgm:pt modelId="{14755D28-2219-4F48-A719-A7126458C070}" type="pres">
      <dgm:prSet presAssocID="{81C91899-997C-CC4A-9232-1DED0F3491EA}" presName="space" presStyleCnt="0"/>
      <dgm:spPr/>
    </dgm:pt>
    <dgm:pt modelId="{38CBCDF4-F3DB-8F40-B711-7CAC0EFBCBC3}" type="pres">
      <dgm:prSet presAssocID="{4461CE04-E02B-104E-B6DB-254713973931}" presName="Name5" presStyleLbl="vennNode1" presStyleIdx="1" presStyleCnt="2" custLinFactNeighborX="74451" custLinFactNeighborY="1134">
        <dgm:presLayoutVars>
          <dgm:bulletEnabled val="1"/>
        </dgm:presLayoutVars>
      </dgm:prSet>
      <dgm:spPr/>
    </dgm:pt>
  </dgm:ptLst>
  <dgm:cxnLst>
    <dgm:cxn modelId="{EE5AEC00-968D-194E-8B38-C1142B26CE77}" type="presOf" srcId="{8260013A-9661-F940-9C3F-D2B9494764C3}" destId="{40471482-68C0-954F-A7D4-F6635EC6AAC8}" srcOrd="0" destOrd="0" presId="urn:microsoft.com/office/officeart/2005/8/layout/venn3"/>
    <dgm:cxn modelId="{144CEE07-ED51-F249-9545-FA3E060E8135}" srcId="{DD433C8C-3E5E-9740-92BC-43BF08429F00}" destId="{8260013A-9661-F940-9C3F-D2B9494764C3}" srcOrd="0" destOrd="0" parTransId="{3193FB30-8E14-284A-ABAB-0E77E2E4B7C0}" sibTransId="{81C91899-997C-CC4A-9232-1DED0F3491EA}"/>
    <dgm:cxn modelId="{6346DE0E-91A7-AA4A-B07F-10358BC95A81}" srcId="{DD433C8C-3E5E-9740-92BC-43BF08429F00}" destId="{4461CE04-E02B-104E-B6DB-254713973931}" srcOrd="1" destOrd="0" parTransId="{781A5356-D766-054C-A054-F5456B103BD7}" sibTransId="{A06C1DCE-F9FD-9040-A661-0D834DC6E1B9}"/>
    <dgm:cxn modelId="{B0ADCA84-DBB5-9E4E-9196-54F26DE82A0B}" type="presOf" srcId="{4461CE04-E02B-104E-B6DB-254713973931}" destId="{38CBCDF4-F3DB-8F40-B711-7CAC0EFBCBC3}" srcOrd="0" destOrd="0" presId="urn:microsoft.com/office/officeart/2005/8/layout/venn3"/>
    <dgm:cxn modelId="{CFB22FFA-4975-C441-81D1-0CE9DBD162FC}" type="presOf" srcId="{DD433C8C-3E5E-9740-92BC-43BF08429F00}" destId="{1B0D7DA6-6C4E-4348-8699-0E56354E6114}" srcOrd="0" destOrd="0" presId="urn:microsoft.com/office/officeart/2005/8/layout/venn3"/>
    <dgm:cxn modelId="{8C68D024-5261-C943-AFE2-2A0A8A07A636}" type="presParOf" srcId="{1B0D7DA6-6C4E-4348-8699-0E56354E6114}" destId="{40471482-68C0-954F-A7D4-F6635EC6AAC8}" srcOrd="0" destOrd="0" presId="urn:microsoft.com/office/officeart/2005/8/layout/venn3"/>
    <dgm:cxn modelId="{41FD8D1E-A67E-F34A-A9D2-87ECFB42EFCA}" type="presParOf" srcId="{1B0D7DA6-6C4E-4348-8699-0E56354E6114}" destId="{14755D28-2219-4F48-A719-A7126458C070}" srcOrd="1" destOrd="0" presId="urn:microsoft.com/office/officeart/2005/8/layout/venn3"/>
    <dgm:cxn modelId="{B08A124D-F0BC-B845-8EA7-DAEFCD7A9BCC}" type="presParOf" srcId="{1B0D7DA6-6C4E-4348-8699-0E56354E6114}" destId="{38CBCDF4-F3DB-8F40-B711-7CAC0EFBCBC3}" srcOrd="2" destOrd="0" presId="urn:microsoft.com/office/officeart/2005/8/layout/venn3"/>
  </dgm:cxnLst>
  <dgm:bg>
    <a:noFill/>
    <a:effectLst>
      <a:outerShdw blurRad="50800" dist="50800" dir="5400000" algn="ctr" rotWithShape="0">
        <a:srgbClr val="C1DDC2"/>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433C8C-3E5E-9740-92BC-43BF08429F00}" type="doc">
      <dgm:prSet loTypeId="urn:microsoft.com/office/officeart/2005/8/layout/matrix3" loCatId="" qsTypeId="urn:microsoft.com/office/officeart/2005/8/quickstyle/simple1" qsCatId="simple" csTypeId="urn:microsoft.com/office/officeart/2005/8/colors/accent1_2" csCatId="accent1" phldr="1"/>
      <dgm:spPr/>
      <dgm:t>
        <a:bodyPr/>
        <a:lstStyle/>
        <a:p>
          <a:endParaRPr lang="es-ES"/>
        </a:p>
      </dgm:t>
    </dgm:pt>
    <dgm:pt modelId="{8260013A-9661-F940-9C3F-D2B9494764C3}">
      <dgm:prSet phldrT="[Texto]" custT="1"/>
      <dgm:spPr>
        <a:solidFill>
          <a:schemeClr val="accent1">
            <a:lumMod val="60000"/>
            <a:lumOff val="40000"/>
          </a:schemeClr>
        </a:solidFill>
      </dgm:spPr>
      <dgm:t>
        <a:bodyPr/>
        <a:lstStyle/>
        <a:p>
          <a:pPr>
            <a:buFont typeface="Arial" panose="020B0604020202020204" pitchFamily="34" charset="0"/>
            <a:buChar char="•"/>
          </a:pPr>
          <a:r>
            <a:rPr lang="fr-FR" sz="1200" noProof="0" dirty="0">
              <a:solidFill>
                <a:schemeClr val="tx1"/>
              </a:solidFill>
            </a:rPr>
            <a:t>Médiation de textes</a:t>
          </a:r>
        </a:p>
      </dgm:t>
    </dgm:pt>
    <dgm:pt modelId="{3193FB30-8E14-284A-ABAB-0E77E2E4B7C0}" type="parTrans" cxnId="{144CEE07-ED51-F249-9545-FA3E060E8135}">
      <dgm:prSet/>
      <dgm:spPr/>
      <dgm:t>
        <a:bodyPr/>
        <a:lstStyle/>
        <a:p>
          <a:endParaRPr lang="es-ES"/>
        </a:p>
      </dgm:t>
    </dgm:pt>
    <dgm:pt modelId="{81C91899-997C-CC4A-9232-1DED0F3491EA}" type="sibTrans" cxnId="{144CEE07-ED51-F249-9545-FA3E060E8135}">
      <dgm:prSet/>
      <dgm:spPr/>
      <dgm:t>
        <a:bodyPr/>
        <a:lstStyle/>
        <a:p>
          <a:endParaRPr lang="es-ES"/>
        </a:p>
      </dgm:t>
    </dgm:pt>
    <dgm:pt modelId="{DF15C433-8F4E-B042-B7D2-0E49287520B5}">
      <dgm:prSet phldrT="[Texto]" phldr="1"/>
      <dgm:spPr/>
      <dgm:t>
        <a:bodyPr/>
        <a:lstStyle/>
        <a:p>
          <a:endParaRPr lang="es-ES" dirty="0"/>
        </a:p>
      </dgm:t>
    </dgm:pt>
    <dgm:pt modelId="{E6F01223-42F7-1C47-B02B-562403BF244F}" type="parTrans" cxnId="{25A169CF-B1E0-184D-BE93-B2CAB75D8FC5}">
      <dgm:prSet/>
      <dgm:spPr/>
      <dgm:t>
        <a:bodyPr/>
        <a:lstStyle/>
        <a:p>
          <a:endParaRPr lang="es-ES"/>
        </a:p>
      </dgm:t>
    </dgm:pt>
    <dgm:pt modelId="{275BE755-9658-7541-9A15-A2CE630BF2F6}" type="sibTrans" cxnId="{25A169CF-B1E0-184D-BE93-B2CAB75D8FC5}">
      <dgm:prSet/>
      <dgm:spPr/>
      <dgm:t>
        <a:bodyPr/>
        <a:lstStyle/>
        <a:p>
          <a:endParaRPr lang="es-ES"/>
        </a:p>
      </dgm:t>
    </dgm:pt>
    <dgm:pt modelId="{05F0A330-3780-A64C-9BEC-031FB0553168}">
      <dgm:prSet phldrT="[Texto]" phldr="1"/>
      <dgm:spPr/>
      <dgm:t>
        <a:bodyPr/>
        <a:lstStyle/>
        <a:p>
          <a:endParaRPr lang="es-ES" dirty="0"/>
        </a:p>
      </dgm:t>
    </dgm:pt>
    <dgm:pt modelId="{AE602E3F-D3E8-0640-8F47-AF904957529C}" type="parTrans" cxnId="{B601FE6C-D081-9E49-8AAE-5142533410A1}">
      <dgm:prSet/>
      <dgm:spPr/>
      <dgm:t>
        <a:bodyPr/>
        <a:lstStyle/>
        <a:p>
          <a:endParaRPr lang="es-ES"/>
        </a:p>
      </dgm:t>
    </dgm:pt>
    <dgm:pt modelId="{C2E28E63-2A43-0641-849C-9841BDE38D55}" type="sibTrans" cxnId="{B601FE6C-D081-9E49-8AAE-5142533410A1}">
      <dgm:prSet/>
      <dgm:spPr/>
      <dgm:t>
        <a:bodyPr/>
        <a:lstStyle/>
        <a:p>
          <a:endParaRPr lang="es-ES"/>
        </a:p>
      </dgm:t>
    </dgm:pt>
    <dgm:pt modelId="{BC1CF086-6903-BD46-B321-5438956A2B96}">
      <dgm:prSet phldrT="[Texto]" phldr="1"/>
      <dgm:spPr/>
      <dgm:t>
        <a:bodyPr/>
        <a:lstStyle/>
        <a:p>
          <a:endParaRPr lang="es-ES" dirty="0"/>
        </a:p>
      </dgm:t>
    </dgm:pt>
    <dgm:pt modelId="{05E594F4-528A-464B-B6B5-F11EBF9FFA74}" type="parTrans" cxnId="{33025356-0BF6-B34A-BA49-28D68075F78D}">
      <dgm:prSet/>
      <dgm:spPr/>
      <dgm:t>
        <a:bodyPr/>
        <a:lstStyle/>
        <a:p>
          <a:endParaRPr lang="es-ES"/>
        </a:p>
      </dgm:t>
    </dgm:pt>
    <dgm:pt modelId="{8BB74379-7C68-6849-8DC5-78CA7FDA387A}" type="sibTrans" cxnId="{33025356-0BF6-B34A-BA49-28D68075F78D}">
      <dgm:prSet/>
      <dgm:spPr/>
      <dgm:t>
        <a:bodyPr/>
        <a:lstStyle/>
        <a:p>
          <a:endParaRPr lang="es-ES"/>
        </a:p>
      </dgm:t>
    </dgm:pt>
    <dgm:pt modelId="{64C9C110-9607-FE41-A981-B747729D658A}">
      <dgm:prSet custT="1"/>
      <dgm:spPr>
        <a:solidFill>
          <a:schemeClr val="bg2">
            <a:lumMod val="60000"/>
            <a:lumOff val="40000"/>
          </a:schemeClr>
        </a:solidFill>
        <a:ln>
          <a:noFill/>
        </a:ln>
      </dgm:spPr>
      <dgm:t>
        <a:bodyPr/>
        <a:lstStyle/>
        <a:p>
          <a:r>
            <a:rPr lang="fr-FR" sz="1200" noProof="0" dirty="0">
              <a:solidFill>
                <a:schemeClr val="bg2">
                  <a:lumMod val="90000"/>
                </a:schemeClr>
              </a:solidFill>
            </a:rPr>
            <a:t>Stratégies de médiation</a:t>
          </a:r>
        </a:p>
      </dgm:t>
    </dgm:pt>
    <dgm:pt modelId="{32C730DC-7CDC-D449-A4A5-7120E39A2113}" type="parTrans" cxnId="{551779E6-3846-0645-8EE6-57A551B9C29C}">
      <dgm:prSet/>
      <dgm:spPr/>
      <dgm:t>
        <a:bodyPr/>
        <a:lstStyle/>
        <a:p>
          <a:endParaRPr lang="es-ES"/>
        </a:p>
      </dgm:t>
    </dgm:pt>
    <dgm:pt modelId="{D9339808-E55C-2A48-87CB-5022EA2F0B0E}" type="sibTrans" cxnId="{551779E6-3846-0645-8EE6-57A551B9C29C}">
      <dgm:prSet/>
      <dgm:spPr/>
      <dgm:t>
        <a:bodyPr/>
        <a:lstStyle/>
        <a:p>
          <a:endParaRPr lang="es-ES"/>
        </a:p>
      </dgm:t>
    </dgm:pt>
    <dgm:pt modelId="{B59BFCA9-9A68-F147-820A-D1A9B86F9FB5}">
      <dgm:prSet custT="1"/>
      <dgm:spPr>
        <a:solidFill>
          <a:srgbClr val="E7E6E6">
            <a:lumMod val="60000"/>
            <a:lumOff val="40000"/>
          </a:srgbClr>
        </a:solidFill>
        <a:ln w="12700" cap="flat" cmpd="sng" algn="ctr">
          <a:no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r>
            <a:rPr lang="fr-FR" sz="1200" kern="1200" noProof="0" dirty="0">
              <a:solidFill>
                <a:srgbClr val="E7E6E6">
                  <a:lumMod val="90000"/>
                </a:srgbClr>
              </a:solidFill>
              <a:latin typeface="Calibri" panose="020F0502020204030204"/>
              <a:ea typeface="+mn-ea"/>
              <a:cs typeface="+mn-cs"/>
            </a:rPr>
            <a:t>Médiation de concepts</a:t>
          </a:r>
        </a:p>
      </dgm:t>
    </dgm:pt>
    <dgm:pt modelId="{DCBD7C4F-8EF2-134A-B721-128E65A1ED8A}" type="parTrans" cxnId="{EDBA5142-6060-A14D-80C2-F05B2F8BA56E}">
      <dgm:prSet/>
      <dgm:spPr/>
      <dgm:t>
        <a:bodyPr/>
        <a:lstStyle/>
        <a:p>
          <a:endParaRPr lang="es-ES"/>
        </a:p>
      </dgm:t>
    </dgm:pt>
    <dgm:pt modelId="{C29784BC-2B5A-D442-9AA0-7FC409F15A5B}" type="sibTrans" cxnId="{EDBA5142-6060-A14D-80C2-F05B2F8BA56E}">
      <dgm:prSet/>
      <dgm:spPr/>
      <dgm:t>
        <a:bodyPr/>
        <a:lstStyle/>
        <a:p>
          <a:endParaRPr lang="es-ES"/>
        </a:p>
      </dgm:t>
    </dgm:pt>
    <dgm:pt modelId="{55DD38E0-B202-B349-B168-4069766B3929}">
      <dgm:prSet custT="1"/>
      <dgm:spPr>
        <a:solidFill>
          <a:schemeClr val="bg2">
            <a:lumMod val="60000"/>
            <a:lumOff val="40000"/>
          </a:schemeClr>
        </a:solidFill>
        <a:ln>
          <a:noFill/>
        </a:ln>
      </dgm:spPr>
      <dgm:t>
        <a:bodyPr/>
        <a:lstStyle/>
        <a:p>
          <a:r>
            <a:rPr lang="fr-FR" sz="1200" noProof="0" dirty="0">
              <a:solidFill>
                <a:schemeClr val="bg2">
                  <a:lumMod val="90000"/>
                </a:schemeClr>
              </a:solidFill>
            </a:rPr>
            <a:t>Médiation de la communication</a:t>
          </a:r>
        </a:p>
      </dgm:t>
    </dgm:pt>
    <dgm:pt modelId="{8555A861-EAA3-C444-ADA3-173B963D9840}" type="parTrans" cxnId="{3E1B68E7-0BFC-D74E-85E9-3DB822AA8D24}">
      <dgm:prSet/>
      <dgm:spPr/>
      <dgm:t>
        <a:bodyPr/>
        <a:lstStyle/>
        <a:p>
          <a:endParaRPr lang="es-ES"/>
        </a:p>
      </dgm:t>
    </dgm:pt>
    <dgm:pt modelId="{DE10FFEF-2594-F144-9D39-16AC1E3685ED}" type="sibTrans" cxnId="{3E1B68E7-0BFC-D74E-85E9-3DB822AA8D24}">
      <dgm:prSet/>
      <dgm:spPr/>
      <dgm:t>
        <a:bodyPr/>
        <a:lstStyle/>
        <a:p>
          <a:endParaRPr lang="es-ES"/>
        </a:p>
      </dgm:t>
    </dgm:pt>
    <dgm:pt modelId="{370A3EC5-FC16-1F48-911A-227D2EC4488E}" type="pres">
      <dgm:prSet presAssocID="{DD433C8C-3E5E-9740-92BC-43BF08429F00}" presName="matrix" presStyleCnt="0">
        <dgm:presLayoutVars>
          <dgm:chMax val="1"/>
          <dgm:dir/>
          <dgm:resizeHandles val="exact"/>
        </dgm:presLayoutVars>
      </dgm:prSet>
      <dgm:spPr/>
    </dgm:pt>
    <dgm:pt modelId="{8E56EB9C-5FF9-E84B-811A-A5C3E9755E3F}" type="pres">
      <dgm:prSet presAssocID="{DD433C8C-3E5E-9740-92BC-43BF08429F00}" presName="diamond" presStyleLbl="bgShp" presStyleIdx="0" presStyleCnt="1"/>
      <dgm:spPr>
        <a:solidFill>
          <a:schemeClr val="tx2">
            <a:lumMod val="60000"/>
            <a:lumOff val="40000"/>
          </a:schemeClr>
        </a:solidFill>
      </dgm:spPr>
    </dgm:pt>
    <dgm:pt modelId="{E5E500FE-68E2-9144-93D1-FDDBDB4C74BD}" type="pres">
      <dgm:prSet presAssocID="{DD433C8C-3E5E-9740-92BC-43BF08429F00}" presName="quad1" presStyleLbl="node1" presStyleIdx="0" presStyleCnt="4">
        <dgm:presLayoutVars>
          <dgm:chMax val="0"/>
          <dgm:chPref val="0"/>
          <dgm:bulletEnabled val="1"/>
        </dgm:presLayoutVars>
      </dgm:prSet>
      <dgm:spPr/>
    </dgm:pt>
    <dgm:pt modelId="{DBAA0BEA-317E-1747-9BCB-387D864E0953}" type="pres">
      <dgm:prSet presAssocID="{DD433C8C-3E5E-9740-92BC-43BF08429F00}" presName="quad2" presStyleLbl="node1" presStyleIdx="1" presStyleCnt="4">
        <dgm:presLayoutVars>
          <dgm:chMax val="0"/>
          <dgm:chPref val="0"/>
          <dgm:bulletEnabled val="1"/>
        </dgm:presLayoutVars>
      </dgm:prSet>
      <dgm:spPr/>
    </dgm:pt>
    <dgm:pt modelId="{BCBC6450-3F3E-5F4E-9D4D-A1B3B6C698CE}" type="pres">
      <dgm:prSet presAssocID="{DD433C8C-3E5E-9740-92BC-43BF08429F00}" presName="quad3" presStyleLbl="node1" presStyleIdx="2" presStyleCnt="4" custLinFactNeighborY="871">
        <dgm:presLayoutVars>
          <dgm:chMax val="0"/>
          <dgm:chPref val="0"/>
          <dgm:bulletEnabled val="1"/>
        </dgm:presLayoutVars>
      </dgm:prSet>
      <dgm:spPr>
        <a:xfrm>
          <a:off x="1784082" y="1611848"/>
          <a:ext cx="1220623" cy="1220623"/>
        </a:xfrm>
        <a:prstGeom prst="roundRect">
          <a:avLst/>
        </a:prstGeom>
      </dgm:spPr>
    </dgm:pt>
    <dgm:pt modelId="{714B9B23-2D3D-A248-86B8-A7B19238C27E}" type="pres">
      <dgm:prSet presAssocID="{DD433C8C-3E5E-9740-92BC-43BF08429F00}" presName="quad4" presStyleLbl="node1" presStyleIdx="3" presStyleCnt="4">
        <dgm:presLayoutVars>
          <dgm:chMax val="0"/>
          <dgm:chPref val="0"/>
          <dgm:bulletEnabled val="1"/>
        </dgm:presLayoutVars>
      </dgm:prSet>
      <dgm:spPr/>
    </dgm:pt>
  </dgm:ptLst>
  <dgm:cxnLst>
    <dgm:cxn modelId="{26F6C606-666C-CE42-A211-399732376F82}" type="presOf" srcId="{B59BFCA9-9A68-F147-820A-D1A9B86F9FB5}" destId="{BCBC6450-3F3E-5F4E-9D4D-A1B3B6C698CE}" srcOrd="0" destOrd="0" presId="urn:microsoft.com/office/officeart/2005/8/layout/matrix3"/>
    <dgm:cxn modelId="{144CEE07-ED51-F249-9545-FA3E060E8135}" srcId="{DD433C8C-3E5E-9740-92BC-43BF08429F00}" destId="{8260013A-9661-F940-9C3F-D2B9494764C3}" srcOrd="0" destOrd="0" parTransId="{3193FB30-8E14-284A-ABAB-0E77E2E4B7C0}" sibTransId="{81C91899-997C-CC4A-9232-1DED0F3491EA}"/>
    <dgm:cxn modelId="{F748B225-36BA-834D-B2F1-B5AD132FD678}" type="presOf" srcId="{8260013A-9661-F940-9C3F-D2B9494764C3}" destId="{E5E500FE-68E2-9144-93D1-FDDBDB4C74BD}" srcOrd="0" destOrd="0" presId="urn:microsoft.com/office/officeart/2005/8/layout/matrix3"/>
    <dgm:cxn modelId="{EDBA5142-6060-A14D-80C2-F05B2F8BA56E}" srcId="{DD433C8C-3E5E-9740-92BC-43BF08429F00}" destId="{B59BFCA9-9A68-F147-820A-D1A9B86F9FB5}" srcOrd="2" destOrd="0" parTransId="{DCBD7C4F-8EF2-134A-B721-128E65A1ED8A}" sibTransId="{C29784BC-2B5A-D442-9AA0-7FC409F15A5B}"/>
    <dgm:cxn modelId="{4E1F7968-D467-D64C-BDB8-3DB1778D2BE5}" type="presOf" srcId="{55DD38E0-B202-B349-B168-4069766B3929}" destId="{714B9B23-2D3D-A248-86B8-A7B19238C27E}" srcOrd="0" destOrd="0" presId="urn:microsoft.com/office/officeart/2005/8/layout/matrix3"/>
    <dgm:cxn modelId="{B601FE6C-D081-9E49-8AAE-5142533410A1}" srcId="{DD433C8C-3E5E-9740-92BC-43BF08429F00}" destId="{05F0A330-3780-A64C-9BEC-031FB0553168}" srcOrd="5" destOrd="0" parTransId="{AE602E3F-D3E8-0640-8F47-AF904957529C}" sibTransId="{C2E28E63-2A43-0641-849C-9841BDE38D55}"/>
    <dgm:cxn modelId="{33025356-0BF6-B34A-BA49-28D68075F78D}" srcId="{DD433C8C-3E5E-9740-92BC-43BF08429F00}" destId="{BC1CF086-6903-BD46-B321-5438956A2B96}" srcOrd="6" destOrd="0" parTransId="{05E594F4-528A-464B-B6B5-F11EBF9FFA74}" sibTransId="{8BB74379-7C68-6849-8DC5-78CA7FDA387A}"/>
    <dgm:cxn modelId="{BC3E21AE-33C1-084A-B3C8-D684E7E6B57E}" type="presOf" srcId="{DD433C8C-3E5E-9740-92BC-43BF08429F00}" destId="{370A3EC5-FC16-1F48-911A-227D2EC4488E}" srcOrd="0" destOrd="0" presId="urn:microsoft.com/office/officeart/2005/8/layout/matrix3"/>
    <dgm:cxn modelId="{25A169CF-B1E0-184D-BE93-B2CAB75D8FC5}" srcId="{DD433C8C-3E5E-9740-92BC-43BF08429F00}" destId="{DF15C433-8F4E-B042-B7D2-0E49287520B5}" srcOrd="4" destOrd="0" parTransId="{E6F01223-42F7-1C47-B02B-562403BF244F}" sibTransId="{275BE755-9658-7541-9A15-A2CE630BF2F6}"/>
    <dgm:cxn modelId="{551779E6-3846-0645-8EE6-57A551B9C29C}" srcId="{DD433C8C-3E5E-9740-92BC-43BF08429F00}" destId="{64C9C110-9607-FE41-A981-B747729D658A}" srcOrd="1" destOrd="0" parTransId="{32C730DC-7CDC-D449-A4A5-7120E39A2113}" sibTransId="{D9339808-E55C-2A48-87CB-5022EA2F0B0E}"/>
    <dgm:cxn modelId="{3E1B68E7-0BFC-D74E-85E9-3DB822AA8D24}" srcId="{DD433C8C-3E5E-9740-92BC-43BF08429F00}" destId="{55DD38E0-B202-B349-B168-4069766B3929}" srcOrd="3" destOrd="0" parTransId="{8555A861-EAA3-C444-ADA3-173B963D9840}" sibTransId="{DE10FFEF-2594-F144-9D39-16AC1E3685ED}"/>
    <dgm:cxn modelId="{103692ED-6FAB-CA43-A381-B428BC130270}" type="presOf" srcId="{64C9C110-9607-FE41-A981-B747729D658A}" destId="{DBAA0BEA-317E-1747-9BCB-387D864E0953}" srcOrd="0" destOrd="0" presId="urn:microsoft.com/office/officeart/2005/8/layout/matrix3"/>
    <dgm:cxn modelId="{EADFE47B-DB7E-4A48-A895-A5897627454F}" type="presParOf" srcId="{370A3EC5-FC16-1F48-911A-227D2EC4488E}" destId="{8E56EB9C-5FF9-E84B-811A-A5C3E9755E3F}" srcOrd="0" destOrd="0" presId="urn:microsoft.com/office/officeart/2005/8/layout/matrix3"/>
    <dgm:cxn modelId="{2D3AA59D-CDF8-844F-AFFE-456234DBF5C1}" type="presParOf" srcId="{370A3EC5-FC16-1F48-911A-227D2EC4488E}" destId="{E5E500FE-68E2-9144-93D1-FDDBDB4C74BD}" srcOrd="1" destOrd="0" presId="urn:microsoft.com/office/officeart/2005/8/layout/matrix3"/>
    <dgm:cxn modelId="{704347FF-AFA9-E644-BF70-5DEB85B778D2}" type="presParOf" srcId="{370A3EC5-FC16-1F48-911A-227D2EC4488E}" destId="{DBAA0BEA-317E-1747-9BCB-387D864E0953}" srcOrd="2" destOrd="0" presId="urn:microsoft.com/office/officeart/2005/8/layout/matrix3"/>
    <dgm:cxn modelId="{76ACEE34-AD3B-A649-AA2E-90FD80B76BD0}" type="presParOf" srcId="{370A3EC5-FC16-1F48-911A-227D2EC4488E}" destId="{BCBC6450-3F3E-5F4E-9D4D-A1B3B6C698CE}" srcOrd="3" destOrd="0" presId="urn:microsoft.com/office/officeart/2005/8/layout/matrix3"/>
    <dgm:cxn modelId="{C6ED0ACC-D8EA-C241-AC0B-368AF2D08B06}" type="presParOf" srcId="{370A3EC5-FC16-1F48-911A-227D2EC4488E}" destId="{714B9B23-2D3D-A248-86B8-A7B19238C27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433C8C-3E5E-9740-92BC-43BF08429F00}" type="doc">
      <dgm:prSet loTypeId="urn:microsoft.com/office/officeart/2005/8/layout/matrix3" loCatId="" qsTypeId="urn:microsoft.com/office/officeart/2005/8/quickstyle/simple1" qsCatId="simple" csTypeId="urn:microsoft.com/office/officeart/2005/8/colors/accent1_2" csCatId="accent1" phldr="1"/>
      <dgm:spPr/>
      <dgm:t>
        <a:bodyPr/>
        <a:lstStyle/>
        <a:p>
          <a:endParaRPr lang="es-ES"/>
        </a:p>
      </dgm:t>
    </dgm:pt>
    <dgm:pt modelId="{8260013A-9661-F940-9C3F-D2B9494764C3}">
      <dgm:prSet phldrT="[Texto]" custT="1"/>
      <dgm:spPr>
        <a:solidFill>
          <a:srgbClr val="E7E6E6">
            <a:lumMod val="60000"/>
            <a:lumOff val="40000"/>
          </a:srgbClr>
        </a:solidFill>
        <a:ln w="12700" cap="flat" cmpd="sng" algn="ctr">
          <a:no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Font typeface="Arial" panose="020B0604020202020204" pitchFamily="34" charset="0"/>
            <a:buNone/>
          </a:pPr>
          <a:r>
            <a:rPr lang="en" sz="1200" kern="1200" dirty="0">
              <a:solidFill>
                <a:srgbClr val="D0CECE"/>
              </a:solidFill>
              <a:latin typeface="Calibri" panose="020F0502020204030204"/>
              <a:ea typeface="+mn-ea"/>
              <a:cs typeface="+mn-cs"/>
            </a:rPr>
            <a:t>mediation of texts</a:t>
          </a:r>
        </a:p>
      </dgm:t>
    </dgm:pt>
    <dgm:pt modelId="{3193FB30-8E14-284A-ABAB-0E77E2E4B7C0}" type="parTrans" cxnId="{144CEE07-ED51-F249-9545-FA3E060E8135}">
      <dgm:prSet/>
      <dgm:spPr/>
      <dgm:t>
        <a:bodyPr/>
        <a:lstStyle/>
        <a:p>
          <a:endParaRPr lang="es-ES"/>
        </a:p>
      </dgm:t>
    </dgm:pt>
    <dgm:pt modelId="{81C91899-997C-CC4A-9232-1DED0F3491EA}" type="sibTrans" cxnId="{144CEE07-ED51-F249-9545-FA3E060E8135}">
      <dgm:prSet/>
      <dgm:spPr/>
      <dgm:t>
        <a:bodyPr/>
        <a:lstStyle/>
        <a:p>
          <a:endParaRPr lang="es-ES"/>
        </a:p>
      </dgm:t>
    </dgm:pt>
    <dgm:pt modelId="{DF15C433-8F4E-B042-B7D2-0E49287520B5}">
      <dgm:prSet phldrT="[Texto]" phldr="1"/>
      <dgm:spPr/>
      <dgm:t>
        <a:bodyPr/>
        <a:lstStyle/>
        <a:p>
          <a:endParaRPr lang="es-ES" dirty="0"/>
        </a:p>
      </dgm:t>
    </dgm:pt>
    <dgm:pt modelId="{E6F01223-42F7-1C47-B02B-562403BF244F}" type="parTrans" cxnId="{25A169CF-B1E0-184D-BE93-B2CAB75D8FC5}">
      <dgm:prSet/>
      <dgm:spPr/>
      <dgm:t>
        <a:bodyPr/>
        <a:lstStyle/>
        <a:p>
          <a:endParaRPr lang="es-ES"/>
        </a:p>
      </dgm:t>
    </dgm:pt>
    <dgm:pt modelId="{275BE755-9658-7541-9A15-A2CE630BF2F6}" type="sibTrans" cxnId="{25A169CF-B1E0-184D-BE93-B2CAB75D8FC5}">
      <dgm:prSet/>
      <dgm:spPr/>
      <dgm:t>
        <a:bodyPr/>
        <a:lstStyle/>
        <a:p>
          <a:endParaRPr lang="es-ES"/>
        </a:p>
      </dgm:t>
    </dgm:pt>
    <dgm:pt modelId="{05F0A330-3780-A64C-9BEC-031FB0553168}">
      <dgm:prSet phldrT="[Texto]" phldr="1"/>
      <dgm:spPr/>
      <dgm:t>
        <a:bodyPr/>
        <a:lstStyle/>
        <a:p>
          <a:endParaRPr lang="es-ES" dirty="0"/>
        </a:p>
      </dgm:t>
    </dgm:pt>
    <dgm:pt modelId="{AE602E3F-D3E8-0640-8F47-AF904957529C}" type="parTrans" cxnId="{B601FE6C-D081-9E49-8AAE-5142533410A1}">
      <dgm:prSet/>
      <dgm:spPr/>
      <dgm:t>
        <a:bodyPr/>
        <a:lstStyle/>
        <a:p>
          <a:endParaRPr lang="es-ES"/>
        </a:p>
      </dgm:t>
    </dgm:pt>
    <dgm:pt modelId="{C2E28E63-2A43-0641-849C-9841BDE38D55}" type="sibTrans" cxnId="{B601FE6C-D081-9E49-8AAE-5142533410A1}">
      <dgm:prSet/>
      <dgm:spPr/>
      <dgm:t>
        <a:bodyPr/>
        <a:lstStyle/>
        <a:p>
          <a:endParaRPr lang="es-ES"/>
        </a:p>
      </dgm:t>
    </dgm:pt>
    <dgm:pt modelId="{BC1CF086-6903-BD46-B321-5438956A2B96}">
      <dgm:prSet phldrT="[Texto]" phldr="1"/>
      <dgm:spPr/>
      <dgm:t>
        <a:bodyPr/>
        <a:lstStyle/>
        <a:p>
          <a:endParaRPr lang="es-ES" dirty="0"/>
        </a:p>
      </dgm:t>
    </dgm:pt>
    <dgm:pt modelId="{05E594F4-528A-464B-B6B5-F11EBF9FFA74}" type="parTrans" cxnId="{33025356-0BF6-B34A-BA49-28D68075F78D}">
      <dgm:prSet/>
      <dgm:spPr/>
      <dgm:t>
        <a:bodyPr/>
        <a:lstStyle/>
        <a:p>
          <a:endParaRPr lang="es-ES"/>
        </a:p>
      </dgm:t>
    </dgm:pt>
    <dgm:pt modelId="{8BB74379-7C68-6849-8DC5-78CA7FDA387A}" type="sibTrans" cxnId="{33025356-0BF6-B34A-BA49-28D68075F78D}">
      <dgm:prSet/>
      <dgm:spPr/>
      <dgm:t>
        <a:bodyPr/>
        <a:lstStyle/>
        <a:p>
          <a:endParaRPr lang="es-ES"/>
        </a:p>
      </dgm:t>
    </dgm:pt>
    <dgm:pt modelId="{64C9C110-9607-FE41-A981-B747729D658A}">
      <dgm:prSet/>
      <dgm:spPr>
        <a:solidFill>
          <a:schemeClr val="bg2">
            <a:lumMod val="60000"/>
            <a:lumOff val="40000"/>
          </a:schemeClr>
        </a:solidFill>
        <a:ln>
          <a:noFill/>
        </a:ln>
      </dgm:spPr>
      <dgm:t>
        <a:bodyPr/>
        <a:lstStyle/>
        <a:p>
          <a:r>
            <a:rPr lang="fr-FR" noProof="0" dirty="0">
              <a:solidFill>
                <a:schemeClr val="bg2">
                  <a:lumMod val="90000"/>
                </a:schemeClr>
              </a:solidFill>
            </a:rPr>
            <a:t>Stratégies de médiation</a:t>
          </a:r>
          <a:endParaRPr lang="en" dirty="0">
            <a:solidFill>
              <a:schemeClr val="bg2">
                <a:lumMod val="90000"/>
              </a:schemeClr>
            </a:solidFill>
          </a:endParaRPr>
        </a:p>
      </dgm:t>
    </dgm:pt>
    <dgm:pt modelId="{32C730DC-7CDC-D449-A4A5-7120E39A2113}" type="parTrans" cxnId="{551779E6-3846-0645-8EE6-57A551B9C29C}">
      <dgm:prSet/>
      <dgm:spPr/>
      <dgm:t>
        <a:bodyPr/>
        <a:lstStyle/>
        <a:p>
          <a:endParaRPr lang="es-ES"/>
        </a:p>
      </dgm:t>
    </dgm:pt>
    <dgm:pt modelId="{D9339808-E55C-2A48-87CB-5022EA2F0B0E}" type="sibTrans" cxnId="{551779E6-3846-0645-8EE6-57A551B9C29C}">
      <dgm:prSet/>
      <dgm:spPr/>
      <dgm:t>
        <a:bodyPr/>
        <a:lstStyle/>
        <a:p>
          <a:endParaRPr lang="es-ES"/>
        </a:p>
      </dgm:t>
    </dgm:pt>
    <dgm:pt modelId="{B59BFCA9-9A68-F147-820A-D1A9B86F9FB5}">
      <dgm:prSet/>
      <dgm:spPr>
        <a:solidFill>
          <a:schemeClr val="accent1">
            <a:lumMod val="60000"/>
            <a:lumOff val="40000"/>
          </a:schemeClr>
        </a:solidFill>
      </dgm:spPr>
      <dgm:t>
        <a:bodyPr/>
        <a:lstStyle/>
        <a:p>
          <a:r>
            <a:rPr lang="fr-FR" noProof="0" dirty="0">
              <a:solidFill>
                <a:schemeClr val="tx1"/>
              </a:solidFill>
              <a:latin typeface="Calibri" panose="020F0502020204030204"/>
              <a:ea typeface="+mn-ea"/>
              <a:cs typeface="+mn-cs"/>
            </a:rPr>
            <a:t>Médiation de concepts</a:t>
          </a:r>
          <a:endParaRPr lang="en" dirty="0">
            <a:solidFill>
              <a:schemeClr val="tx1"/>
            </a:solidFill>
          </a:endParaRPr>
        </a:p>
      </dgm:t>
    </dgm:pt>
    <dgm:pt modelId="{DCBD7C4F-8EF2-134A-B721-128E65A1ED8A}" type="parTrans" cxnId="{EDBA5142-6060-A14D-80C2-F05B2F8BA56E}">
      <dgm:prSet/>
      <dgm:spPr/>
      <dgm:t>
        <a:bodyPr/>
        <a:lstStyle/>
        <a:p>
          <a:endParaRPr lang="es-ES"/>
        </a:p>
      </dgm:t>
    </dgm:pt>
    <dgm:pt modelId="{C29784BC-2B5A-D442-9AA0-7FC409F15A5B}" type="sibTrans" cxnId="{EDBA5142-6060-A14D-80C2-F05B2F8BA56E}">
      <dgm:prSet/>
      <dgm:spPr/>
      <dgm:t>
        <a:bodyPr/>
        <a:lstStyle/>
        <a:p>
          <a:endParaRPr lang="es-ES"/>
        </a:p>
      </dgm:t>
    </dgm:pt>
    <dgm:pt modelId="{55DD38E0-B202-B349-B168-4069766B3929}">
      <dgm:prSet/>
      <dgm:spPr>
        <a:solidFill>
          <a:schemeClr val="bg2">
            <a:lumMod val="60000"/>
            <a:lumOff val="40000"/>
          </a:schemeClr>
        </a:solidFill>
        <a:ln>
          <a:noFill/>
        </a:ln>
      </dgm:spPr>
      <dgm:t>
        <a:bodyPr/>
        <a:lstStyle/>
        <a:p>
          <a:r>
            <a:rPr lang="fr-FR" noProof="0" dirty="0">
              <a:solidFill>
                <a:schemeClr val="bg2">
                  <a:lumMod val="90000"/>
                </a:schemeClr>
              </a:solidFill>
            </a:rPr>
            <a:t>Médiation de la communication</a:t>
          </a:r>
          <a:endParaRPr lang="en" dirty="0">
            <a:solidFill>
              <a:schemeClr val="bg2">
                <a:lumMod val="90000"/>
              </a:schemeClr>
            </a:solidFill>
          </a:endParaRPr>
        </a:p>
      </dgm:t>
    </dgm:pt>
    <dgm:pt modelId="{8555A861-EAA3-C444-ADA3-173B963D9840}" type="parTrans" cxnId="{3E1B68E7-0BFC-D74E-85E9-3DB822AA8D24}">
      <dgm:prSet/>
      <dgm:spPr/>
      <dgm:t>
        <a:bodyPr/>
        <a:lstStyle/>
        <a:p>
          <a:endParaRPr lang="es-ES"/>
        </a:p>
      </dgm:t>
    </dgm:pt>
    <dgm:pt modelId="{DE10FFEF-2594-F144-9D39-16AC1E3685ED}" type="sibTrans" cxnId="{3E1B68E7-0BFC-D74E-85E9-3DB822AA8D24}">
      <dgm:prSet/>
      <dgm:spPr/>
      <dgm:t>
        <a:bodyPr/>
        <a:lstStyle/>
        <a:p>
          <a:endParaRPr lang="es-ES"/>
        </a:p>
      </dgm:t>
    </dgm:pt>
    <dgm:pt modelId="{370A3EC5-FC16-1F48-911A-227D2EC4488E}" type="pres">
      <dgm:prSet presAssocID="{DD433C8C-3E5E-9740-92BC-43BF08429F00}" presName="matrix" presStyleCnt="0">
        <dgm:presLayoutVars>
          <dgm:chMax val="1"/>
          <dgm:dir/>
          <dgm:resizeHandles val="exact"/>
        </dgm:presLayoutVars>
      </dgm:prSet>
      <dgm:spPr/>
    </dgm:pt>
    <dgm:pt modelId="{8E56EB9C-5FF9-E84B-811A-A5C3E9755E3F}" type="pres">
      <dgm:prSet presAssocID="{DD433C8C-3E5E-9740-92BC-43BF08429F00}" presName="diamond" presStyleLbl="bgShp" presStyleIdx="0" presStyleCnt="1" custLinFactNeighborY="295"/>
      <dgm:spPr>
        <a:solidFill>
          <a:schemeClr val="tx2">
            <a:lumMod val="60000"/>
            <a:lumOff val="40000"/>
          </a:schemeClr>
        </a:solidFill>
      </dgm:spPr>
    </dgm:pt>
    <dgm:pt modelId="{E5E500FE-68E2-9144-93D1-FDDBDB4C74BD}" type="pres">
      <dgm:prSet presAssocID="{DD433C8C-3E5E-9740-92BC-43BF08429F00}" presName="quad1" presStyleLbl="node1" presStyleIdx="0" presStyleCnt="4">
        <dgm:presLayoutVars>
          <dgm:chMax val="0"/>
          <dgm:chPref val="0"/>
          <dgm:bulletEnabled val="1"/>
        </dgm:presLayoutVars>
      </dgm:prSet>
      <dgm:spPr>
        <a:xfrm>
          <a:off x="1784082" y="297331"/>
          <a:ext cx="1220623" cy="1220623"/>
        </a:xfrm>
        <a:prstGeom prst="roundRect">
          <a:avLst/>
        </a:prstGeom>
      </dgm:spPr>
    </dgm:pt>
    <dgm:pt modelId="{DBAA0BEA-317E-1747-9BCB-387D864E0953}" type="pres">
      <dgm:prSet presAssocID="{DD433C8C-3E5E-9740-92BC-43BF08429F00}" presName="quad2" presStyleLbl="node1" presStyleIdx="1" presStyleCnt="4">
        <dgm:presLayoutVars>
          <dgm:chMax val="0"/>
          <dgm:chPref val="0"/>
          <dgm:bulletEnabled val="1"/>
        </dgm:presLayoutVars>
      </dgm:prSet>
      <dgm:spPr/>
    </dgm:pt>
    <dgm:pt modelId="{BCBC6450-3F3E-5F4E-9D4D-A1B3B6C698CE}" type="pres">
      <dgm:prSet presAssocID="{DD433C8C-3E5E-9740-92BC-43BF08429F00}" presName="quad3" presStyleLbl="node1" presStyleIdx="2" presStyleCnt="4">
        <dgm:presLayoutVars>
          <dgm:chMax val="0"/>
          <dgm:chPref val="0"/>
          <dgm:bulletEnabled val="1"/>
        </dgm:presLayoutVars>
      </dgm:prSet>
      <dgm:spPr/>
    </dgm:pt>
    <dgm:pt modelId="{714B9B23-2D3D-A248-86B8-A7B19238C27E}" type="pres">
      <dgm:prSet presAssocID="{DD433C8C-3E5E-9740-92BC-43BF08429F00}" presName="quad4" presStyleLbl="node1" presStyleIdx="3" presStyleCnt="4">
        <dgm:presLayoutVars>
          <dgm:chMax val="0"/>
          <dgm:chPref val="0"/>
          <dgm:bulletEnabled val="1"/>
        </dgm:presLayoutVars>
      </dgm:prSet>
      <dgm:spPr/>
    </dgm:pt>
  </dgm:ptLst>
  <dgm:cxnLst>
    <dgm:cxn modelId="{26F6C606-666C-CE42-A211-399732376F82}" type="presOf" srcId="{B59BFCA9-9A68-F147-820A-D1A9B86F9FB5}" destId="{BCBC6450-3F3E-5F4E-9D4D-A1B3B6C698CE}" srcOrd="0" destOrd="0" presId="urn:microsoft.com/office/officeart/2005/8/layout/matrix3"/>
    <dgm:cxn modelId="{144CEE07-ED51-F249-9545-FA3E060E8135}" srcId="{DD433C8C-3E5E-9740-92BC-43BF08429F00}" destId="{8260013A-9661-F940-9C3F-D2B9494764C3}" srcOrd="0" destOrd="0" parTransId="{3193FB30-8E14-284A-ABAB-0E77E2E4B7C0}" sibTransId="{81C91899-997C-CC4A-9232-1DED0F3491EA}"/>
    <dgm:cxn modelId="{F748B225-36BA-834D-B2F1-B5AD132FD678}" type="presOf" srcId="{8260013A-9661-F940-9C3F-D2B9494764C3}" destId="{E5E500FE-68E2-9144-93D1-FDDBDB4C74BD}" srcOrd="0" destOrd="0" presId="urn:microsoft.com/office/officeart/2005/8/layout/matrix3"/>
    <dgm:cxn modelId="{EDBA5142-6060-A14D-80C2-F05B2F8BA56E}" srcId="{DD433C8C-3E5E-9740-92BC-43BF08429F00}" destId="{B59BFCA9-9A68-F147-820A-D1A9B86F9FB5}" srcOrd="2" destOrd="0" parTransId="{DCBD7C4F-8EF2-134A-B721-128E65A1ED8A}" sibTransId="{C29784BC-2B5A-D442-9AA0-7FC409F15A5B}"/>
    <dgm:cxn modelId="{4E1F7968-D467-D64C-BDB8-3DB1778D2BE5}" type="presOf" srcId="{55DD38E0-B202-B349-B168-4069766B3929}" destId="{714B9B23-2D3D-A248-86B8-A7B19238C27E}" srcOrd="0" destOrd="0" presId="urn:microsoft.com/office/officeart/2005/8/layout/matrix3"/>
    <dgm:cxn modelId="{B601FE6C-D081-9E49-8AAE-5142533410A1}" srcId="{DD433C8C-3E5E-9740-92BC-43BF08429F00}" destId="{05F0A330-3780-A64C-9BEC-031FB0553168}" srcOrd="5" destOrd="0" parTransId="{AE602E3F-D3E8-0640-8F47-AF904957529C}" sibTransId="{C2E28E63-2A43-0641-849C-9841BDE38D55}"/>
    <dgm:cxn modelId="{33025356-0BF6-B34A-BA49-28D68075F78D}" srcId="{DD433C8C-3E5E-9740-92BC-43BF08429F00}" destId="{BC1CF086-6903-BD46-B321-5438956A2B96}" srcOrd="6" destOrd="0" parTransId="{05E594F4-528A-464B-B6B5-F11EBF9FFA74}" sibTransId="{8BB74379-7C68-6849-8DC5-78CA7FDA387A}"/>
    <dgm:cxn modelId="{BC3E21AE-33C1-084A-B3C8-D684E7E6B57E}" type="presOf" srcId="{DD433C8C-3E5E-9740-92BC-43BF08429F00}" destId="{370A3EC5-FC16-1F48-911A-227D2EC4488E}" srcOrd="0" destOrd="0" presId="urn:microsoft.com/office/officeart/2005/8/layout/matrix3"/>
    <dgm:cxn modelId="{25A169CF-B1E0-184D-BE93-B2CAB75D8FC5}" srcId="{DD433C8C-3E5E-9740-92BC-43BF08429F00}" destId="{DF15C433-8F4E-B042-B7D2-0E49287520B5}" srcOrd="4" destOrd="0" parTransId="{E6F01223-42F7-1C47-B02B-562403BF244F}" sibTransId="{275BE755-9658-7541-9A15-A2CE630BF2F6}"/>
    <dgm:cxn modelId="{551779E6-3846-0645-8EE6-57A551B9C29C}" srcId="{DD433C8C-3E5E-9740-92BC-43BF08429F00}" destId="{64C9C110-9607-FE41-A981-B747729D658A}" srcOrd="1" destOrd="0" parTransId="{32C730DC-7CDC-D449-A4A5-7120E39A2113}" sibTransId="{D9339808-E55C-2A48-87CB-5022EA2F0B0E}"/>
    <dgm:cxn modelId="{3E1B68E7-0BFC-D74E-85E9-3DB822AA8D24}" srcId="{DD433C8C-3E5E-9740-92BC-43BF08429F00}" destId="{55DD38E0-B202-B349-B168-4069766B3929}" srcOrd="3" destOrd="0" parTransId="{8555A861-EAA3-C444-ADA3-173B963D9840}" sibTransId="{DE10FFEF-2594-F144-9D39-16AC1E3685ED}"/>
    <dgm:cxn modelId="{103692ED-6FAB-CA43-A381-B428BC130270}" type="presOf" srcId="{64C9C110-9607-FE41-A981-B747729D658A}" destId="{DBAA0BEA-317E-1747-9BCB-387D864E0953}" srcOrd="0" destOrd="0" presId="urn:microsoft.com/office/officeart/2005/8/layout/matrix3"/>
    <dgm:cxn modelId="{EADFE47B-DB7E-4A48-A895-A5897627454F}" type="presParOf" srcId="{370A3EC5-FC16-1F48-911A-227D2EC4488E}" destId="{8E56EB9C-5FF9-E84B-811A-A5C3E9755E3F}" srcOrd="0" destOrd="0" presId="urn:microsoft.com/office/officeart/2005/8/layout/matrix3"/>
    <dgm:cxn modelId="{2D3AA59D-CDF8-844F-AFFE-456234DBF5C1}" type="presParOf" srcId="{370A3EC5-FC16-1F48-911A-227D2EC4488E}" destId="{E5E500FE-68E2-9144-93D1-FDDBDB4C74BD}" srcOrd="1" destOrd="0" presId="urn:microsoft.com/office/officeart/2005/8/layout/matrix3"/>
    <dgm:cxn modelId="{704347FF-AFA9-E644-BF70-5DEB85B778D2}" type="presParOf" srcId="{370A3EC5-FC16-1F48-911A-227D2EC4488E}" destId="{DBAA0BEA-317E-1747-9BCB-387D864E0953}" srcOrd="2" destOrd="0" presId="urn:microsoft.com/office/officeart/2005/8/layout/matrix3"/>
    <dgm:cxn modelId="{76ACEE34-AD3B-A649-AA2E-90FD80B76BD0}" type="presParOf" srcId="{370A3EC5-FC16-1F48-911A-227D2EC4488E}" destId="{BCBC6450-3F3E-5F4E-9D4D-A1B3B6C698CE}" srcOrd="3" destOrd="0" presId="urn:microsoft.com/office/officeart/2005/8/layout/matrix3"/>
    <dgm:cxn modelId="{C6ED0ACC-D8EA-C241-AC0B-368AF2D08B06}" type="presParOf" srcId="{370A3EC5-FC16-1F48-911A-227D2EC4488E}" destId="{714B9B23-2D3D-A248-86B8-A7B19238C27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433C8C-3E5E-9740-92BC-43BF08429F00}" type="doc">
      <dgm:prSet loTypeId="urn:microsoft.com/office/officeart/2005/8/layout/matrix3" loCatId="" qsTypeId="urn:microsoft.com/office/officeart/2005/8/quickstyle/simple1" qsCatId="simple" csTypeId="urn:microsoft.com/office/officeart/2005/8/colors/accent1_2" csCatId="accent1" phldr="1"/>
      <dgm:spPr/>
      <dgm:t>
        <a:bodyPr/>
        <a:lstStyle/>
        <a:p>
          <a:endParaRPr lang="es-ES"/>
        </a:p>
      </dgm:t>
    </dgm:pt>
    <dgm:pt modelId="{8260013A-9661-F940-9C3F-D2B9494764C3}">
      <dgm:prSet phldrT="[Texto]" custT="1"/>
      <dgm:spPr>
        <a:solidFill>
          <a:schemeClr val="bg2">
            <a:lumMod val="60000"/>
            <a:lumOff val="40000"/>
          </a:schemeClr>
        </a:solidFill>
      </dgm:spPr>
      <dgm:t>
        <a:bodyPr/>
        <a:lstStyle/>
        <a:p>
          <a:pPr>
            <a:buFont typeface="Arial" panose="020B0604020202020204" pitchFamily="34" charset="0"/>
            <a:buChar char="•"/>
          </a:pPr>
          <a:r>
            <a:rPr lang="en" sz="1200" kern="1200" dirty="0">
              <a:solidFill>
                <a:srgbClr val="D0CECE"/>
              </a:solidFill>
              <a:latin typeface="Calibri" panose="020F0502020204030204"/>
              <a:ea typeface="+mn-ea"/>
              <a:cs typeface="+mn-cs"/>
            </a:rPr>
            <a:t>mediation of texts</a:t>
          </a:r>
          <a:endParaRPr lang="en" sz="1200" kern="1200" dirty="0">
            <a:solidFill>
              <a:prstClr val="black"/>
            </a:solidFill>
            <a:latin typeface="Calibri" panose="020F0502020204030204"/>
            <a:ea typeface="+mn-ea"/>
            <a:cs typeface="+mn-cs"/>
          </a:endParaRPr>
        </a:p>
      </dgm:t>
    </dgm:pt>
    <dgm:pt modelId="{3193FB30-8E14-284A-ABAB-0E77E2E4B7C0}" type="parTrans" cxnId="{144CEE07-ED51-F249-9545-FA3E060E8135}">
      <dgm:prSet/>
      <dgm:spPr/>
      <dgm:t>
        <a:bodyPr/>
        <a:lstStyle/>
        <a:p>
          <a:endParaRPr lang="es-ES"/>
        </a:p>
      </dgm:t>
    </dgm:pt>
    <dgm:pt modelId="{81C91899-997C-CC4A-9232-1DED0F3491EA}" type="sibTrans" cxnId="{144CEE07-ED51-F249-9545-FA3E060E8135}">
      <dgm:prSet/>
      <dgm:spPr/>
      <dgm:t>
        <a:bodyPr/>
        <a:lstStyle/>
        <a:p>
          <a:endParaRPr lang="es-ES"/>
        </a:p>
      </dgm:t>
    </dgm:pt>
    <dgm:pt modelId="{DF15C433-8F4E-B042-B7D2-0E49287520B5}">
      <dgm:prSet phldrT="[Texto]" phldr="1"/>
      <dgm:spPr/>
      <dgm:t>
        <a:bodyPr/>
        <a:lstStyle/>
        <a:p>
          <a:endParaRPr lang="es-ES" dirty="0"/>
        </a:p>
      </dgm:t>
    </dgm:pt>
    <dgm:pt modelId="{E6F01223-42F7-1C47-B02B-562403BF244F}" type="parTrans" cxnId="{25A169CF-B1E0-184D-BE93-B2CAB75D8FC5}">
      <dgm:prSet/>
      <dgm:spPr/>
      <dgm:t>
        <a:bodyPr/>
        <a:lstStyle/>
        <a:p>
          <a:endParaRPr lang="es-ES"/>
        </a:p>
      </dgm:t>
    </dgm:pt>
    <dgm:pt modelId="{275BE755-9658-7541-9A15-A2CE630BF2F6}" type="sibTrans" cxnId="{25A169CF-B1E0-184D-BE93-B2CAB75D8FC5}">
      <dgm:prSet/>
      <dgm:spPr/>
      <dgm:t>
        <a:bodyPr/>
        <a:lstStyle/>
        <a:p>
          <a:endParaRPr lang="es-ES"/>
        </a:p>
      </dgm:t>
    </dgm:pt>
    <dgm:pt modelId="{05F0A330-3780-A64C-9BEC-031FB0553168}">
      <dgm:prSet phldrT="[Texto]" phldr="1"/>
      <dgm:spPr/>
      <dgm:t>
        <a:bodyPr/>
        <a:lstStyle/>
        <a:p>
          <a:endParaRPr lang="es-ES" dirty="0"/>
        </a:p>
      </dgm:t>
    </dgm:pt>
    <dgm:pt modelId="{AE602E3F-D3E8-0640-8F47-AF904957529C}" type="parTrans" cxnId="{B601FE6C-D081-9E49-8AAE-5142533410A1}">
      <dgm:prSet/>
      <dgm:spPr/>
      <dgm:t>
        <a:bodyPr/>
        <a:lstStyle/>
        <a:p>
          <a:endParaRPr lang="es-ES"/>
        </a:p>
      </dgm:t>
    </dgm:pt>
    <dgm:pt modelId="{C2E28E63-2A43-0641-849C-9841BDE38D55}" type="sibTrans" cxnId="{B601FE6C-D081-9E49-8AAE-5142533410A1}">
      <dgm:prSet/>
      <dgm:spPr/>
      <dgm:t>
        <a:bodyPr/>
        <a:lstStyle/>
        <a:p>
          <a:endParaRPr lang="es-ES"/>
        </a:p>
      </dgm:t>
    </dgm:pt>
    <dgm:pt modelId="{BC1CF086-6903-BD46-B321-5438956A2B96}">
      <dgm:prSet phldrT="[Texto]" phldr="1"/>
      <dgm:spPr/>
      <dgm:t>
        <a:bodyPr/>
        <a:lstStyle/>
        <a:p>
          <a:endParaRPr lang="es-ES" dirty="0"/>
        </a:p>
      </dgm:t>
    </dgm:pt>
    <dgm:pt modelId="{05E594F4-528A-464B-B6B5-F11EBF9FFA74}" type="parTrans" cxnId="{33025356-0BF6-B34A-BA49-28D68075F78D}">
      <dgm:prSet/>
      <dgm:spPr/>
      <dgm:t>
        <a:bodyPr/>
        <a:lstStyle/>
        <a:p>
          <a:endParaRPr lang="es-ES"/>
        </a:p>
      </dgm:t>
    </dgm:pt>
    <dgm:pt modelId="{8BB74379-7C68-6849-8DC5-78CA7FDA387A}" type="sibTrans" cxnId="{33025356-0BF6-B34A-BA49-28D68075F78D}">
      <dgm:prSet/>
      <dgm:spPr/>
      <dgm:t>
        <a:bodyPr/>
        <a:lstStyle/>
        <a:p>
          <a:endParaRPr lang="es-ES"/>
        </a:p>
      </dgm:t>
    </dgm:pt>
    <dgm:pt modelId="{64C9C110-9607-FE41-A981-B747729D658A}">
      <dgm:prSet custT="1"/>
      <dgm:spPr>
        <a:solidFill>
          <a:schemeClr val="accent1">
            <a:lumMod val="60000"/>
            <a:lumOff val="40000"/>
          </a:schemeClr>
        </a:solidFill>
        <a:ln>
          <a:noFill/>
        </a:ln>
      </dgm:spPr>
      <dgm:t>
        <a:bodyPr/>
        <a:lstStyle/>
        <a:p>
          <a:pPr marL="0" lvl="0" indent="0" algn="ctr" defTabSz="533400">
            <a:lnSpc>
              <a:spcPct val="90000"/>
            </a:lnSpc>
            <a:spcBef>
              <a:spcPct val="0"/>
            </a:spcBef>
            <a:spcAft>
              <a:spcPct val="35000"/>
            </a:spcAft>
            <a:buFont typeface="Arial" panose="020B0604020202020204" pitchFamily="34" charset="0"/>
            <a:buNone/>
          </a:pPr>
          <a:r>
            <a:rPr lang="fr-FR" sz="1200" kern="1200" noProof="0" dirty="0">
              <a:solidFill>
                <a:schemeClr val="tx1"/>
              </a:solidFill>
            </a:rPr>
            <a:t>Stratégies de médiation</a:t>
          </a:r>
          <a:endParaRPr lang="en" sz="1200" kern="1200" dirty="0">
            <a:solidFill>
              <a:schemeClr val="tx1"/>
            </a:solidFill>
            <a:latin typeface="Calibri" panose="020F0502020204030204"/>
            <a:ea typeface="+mn-ea"/>
            <a:cs typeface="+mn-cs"/>
          </a:endParaRPr>
        </a:p>
      </dgm:t>
    </dgm:pt>
    <dgm:pt modelId="{32C730DC-7CDC-D449-A4A5-7120E39A2113}" type="parTrans" cxnId="{551779E6-3846-0645-8EE6-57A551B9C29C}">
      <dgm:prSet/>
      <dgm:spPr/>
      <dgm:t>
        <a:bodyPr/>
        <a:lstStyle/>
        <a:p>
          <a:endParaRPr lang="es-ES"/>
        </a:p>
      </dgm:t>
    </dgm:pt>
    <dgm:pt modelId="{D9339808-E55C-2A48-87CB-5022EA2F0B0E}" type="sibTrans" cxnId="{551779E6-3846-0645-8EE6-57A551B9C29C}">
      <dgm:prSet/>
      <dgm:spPr/>
      <dgm:t>
        <a:bodyPr/>
        <a:lstStyle/>
        <a:p>
          <a:endParaRPr lang="es-ES"/>
        </a:p>
      </dgm:t>
    </dgm:pt>
    <dgm:pt modelId="{B59BFCA9-9A68-F147-820A-D1A9B86F9FB5}">
      <dgm:prSet custT="1"/>
      <dgm:spPr>
        <a:solidFill>
          <a:schemeClr val="bg2">
            <a:lumMod val="60000"/>
            <a:lumOff val="40000"/>
          </a:schemeClr>
        </a:solidFill>
      </dgm:spPr>
      <dgm:t>
        <a:bodyPr/>
        <a:lstStyle/>
        <a:p>
          <a:pPr marL="0" lvl="0" indent="0" algn="ctr" defTabSz="533400">
            <a:lnSpc>
              <a:spcPct val="90000"/>
            </a:lnSpc>
            <a:spcBef>
              <a:spcPct val="0"/>
            </a:spcBef>
            <a:spcAft>
              <a:spcPct val="35000"/>
            </a:spcAft>
            <a:buFont typeface="Arial" panose="020B0604020202020204" pitchFamily="34" charset="0"/>
            <a:buNone/>
          </a:pPr>
          <a:r>
            <a:rPr lang="fr-FR" sz="1200" kern="1200" noProof="0" dirty="0">
              <a:solidFill>
                <a:srgbClr val="E7E6E6">
                  <a:lumMod val="90000"/>
                </a:srgbClr>
              </a:solidFill>
              <a:latin typeface="Calibri" panose="020F0502020204030204"/>
              <a:ea typeface="+mn-ea"/>
              <a:cs typeface="+mn-cs"/>
            </a:rPr>
            <a:t>Médiation de concepts</a:t>
          </a:r>
          <a:endParaRPr lang="en" sz="1200" kern="1200" dirty="0">
            <a:solidFill>
              <a:prstClr val="black"/>
            </a:solidFill>
            <a:latin typeface="Calibri" panose="020F0502020204030204"/>
            <a:ea typeface="+mn-ea"/>
            <a:cs typeface="+mn-cs"/>
          </a:endParaRPr>
        </a:p>
      </dgm:t>
    </dgm:pt>
    <dgm:pt modelId="{DCBD7C4F-8EF2-134A-B721-128E65A1ED8A}" type="parTrans" cxnId="{EDBA5142-6060-A14D-80C2-F05B2F8BA56E}">
      <dgm:prSet/>
      <dgm:spPr/>
      <dgm:t>
        <a:bodyPr/>
        <a:lstStyle/>
        <a:p>
          <a:endParaRPr lang="es-ES"/>
        </a:p>
      </dgm:t>
    </dgm:pt>
    <dgm:pt modelId="{C29784BC-2B5A-D442-9AA0-7FC409F15A5B}" type="sibTrans" cxnId="{EDBA5142-6060-A14D-80C2-F05B2F8BA56E}">
      <dgm:prSet/>
      <dgm:spPr/>
      <dgm:t>
        <a:bodyPr/>
        <a:lstStyle/>
        <a:p>
          <a:endParaRPr lang="es-ES"/>
        </a:p>
      </dgm:t>
    </dgm:pt>
    <dgm:pt modelId="{55DD38E0-B202-B349-B168-4069766B3929}">
      <dgm:prSet custT="1"/>
      <dgm:spPr>
        <a:solidFill>
          <a:srgbClr val="E7E6E6">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Font typeface="Arial" panose="020B0604020202020204" pitchFamily="34" charset="0"/>
            <a:buNone/>
          </a:pPr>
          <a:r>
            <a:rPr lang="fr-FR" sz="1200" kern="1200" noProof="0" dirty="0">
              <a:solidFill>
                <a:schemeClr val="bg2">
                  <a:lumMod val="90000"/>
                </a:schemeClr>
              </a:solidFill>
            </a:rPr>
            <a:t>Médiation de la communication</a:t>
          </a:r>
          <a:endParaRPr lang="en" sz="1200" kern="1200" dirty="0">
            <a:solidFill>
              <a:prstClr val="black"/>
            </a:solidFill>
            <a:latin typeface="Calibri" panose="020F0502020204030204"/>
            <a:ea typeface="+mn-ea"/>
            <a:cs typeface="+mn-cs"/>
          </a:endParaRPr>
        </a:p>
      </dgm:t>
    </dgm:pt>
    <dgm:pt modelId="{8555A861-EAA3-C444-ADA3-173B963D9840}" type="parTrans" cxnId="{3E1B68E7-0BFC-D74E-85E9-3DB822AA8D24}">
      <dgm:prSet/>
      <dgm:spPr/>
      <dgm:t>
        <a:bodyPr/>
        <a:lstStyle/>
        <a:p>
          <a:endParaRPr lang="es-ES"/>
        </a:p>
      </dgm:t>
    </dgm:pt>
    <dgm:pt modelId="{DE10FFEF-2594-F144-9D39-16AC1E3685ED}" type="sibTrans" cxnId="{3E1B68E7-0BFC-D74E-85E9-3DB822AA8D24}">
      <dgm:prSet/>
      <dgm:spPr/>
      <dgm:t>
        <a:bodyPr/>
        <a:lstStyle/>
        <a:p>
          <a:endParaRPr lang="es-ES"/>
        </a:p>
      </dgm:t>
    </dgm:pt>
    <dgm:pt modelId="{370A3EC5-FC16-1F48-911A-227D2EC4488E}" type="pres">
      <dgm:prSet presAssocID="{DD433C8C-3E5E-9740-92BC-43BF08429F00}" presName="matrix" presStyleCnt="0">
        <dgm:presLayoutVars>
          <dgm:chMax val="1"/>
          <dgm:dir/>
          <dgm:resizeHandles val="exact"/>
        </dgm:presLayoutVars>
      </dgm:prSet>
      <dgm:spPr/>
    </dgm:pt>
    <dgm:pt modelId="{8E56EB9C-5FF9-E84B-811A-A5C3E9755E3F}" type="pres">
      <dgm:prSet presAssocID="{DD433C8C-3E5E-9740-92BC-43BF08429F00}" presName="diamond" presStyleLbl="bgShp" presStyleIdx="0" presStyleCnt="1"/>
      <dgm:spPr>
        <a:solidFill>
          <a:schemeClr val="tx2">
            <a:lumMod val="60000"/>
            <a:lumOff val="40000"/>
          </a:schemeClr>
        </a:solidFill>
      </dgm:spPr>
    </dgm:pt>
    <dgm:pt modelId="{E5E500FE-68E2-9144-93D1-FDDBDB4C74BD}" type="pres">
      <dgm:prSet presAssocID="{DD433C8C-3E5E-9740-92BC-43BF08429F00}" presName="quad1" presStyleLbl="node1" presStyleIdx="0" presStyleCnt="4">
        <dgm:presLayoutVars>
          <dgm:chMax val="0"/>
          <dgm:chPref val="0"/>
          <dgm:bulletEnabled val="1"/>
        </dgm:presLayoutVars>
      </dgm:prSet>
      <dgm:spPr/>
    </dgm:pt>
    <dgm:pt modelId="{DBAA0BEA-317E-1747-9BCB-387D864E0953}" type="pres">
      <dgm:prSet presAssocID="{DD433C8C-3E5E-9740-92BC-43BF08429F00}" presName="quad2" presStyleLbl="node1" presStyleIdx="1" presStyleCnt="4">
        <dgm:presLayoutVars>
          <dgm:chMax val="0"/>
          <dgm:chPref val="0"/>
          <dgm:bulletEnabled val="1"/>
        </dgm:presLayoutVars>
      </dgm:prSet>
      <dgm:spPr/>
    </dgm:pt>
    <dgm:pt modelId="{BCBC6450-3F3E-5F4E-9D4D-A1B3B6C698CE}" type="pres">
      <dgm:prSet presAssocID="{DD433C8C-3E5E-9740-92BC-43BF08429F00}" presName="quad3" presStyleLbl="node1" presStyleIdx="2" presStyleCnt="4">
        <dgm:presLayoutVars>
          <dgm:chMax val="0"/>
          <dgm:chPref val="0"/>
          <dgm:bulletEnabled val="1"/>
        </dgm:presLayoutVars>
      </dgm:prSet>
      <dgm:spPr/>
    </dgm:pt>
    <dgm:pt modelId="{714B9B23-2D3D-A248-86B8-A7B19238C27E}" type="pres">
      <dgm:prSet presAssocID="{DD433C8C-3E5E-9740-92BC-43BF08429F00}" presName="quad4" presStyleLbl="node1" presStyleIdx="3" presStyleCnt="4">
        <dgm:presLayoutVars>
          <dgm:chMax val="0"/>
          <dgm:chPref val="0"/>
          <dgm:bulletEnabled val="1"/>
        </dgm:presLayoutVars>
      </dgm:prSet>
      <dgm:spPr>
        <a:xfrm>
          <a:off x="3098599" y="1611848"/>
          <a:ext cx="1220623" cy="1220623"/>
        </a:xfrm>
        <a:prstGeom prst="roundRect">
          <a:avLst/>
        </a:prstGeom>
      </dgm:spPr>
    </dgm:pt>
  </dgm:ptLst>
  <dgm:cxnLst>
    <dgm:cxn modelId="{26F6C606-666C-CE42-A211-399732376F82}" type="presOf" srcId="{B59BFCA9-9A68-F147-820A-D1A9B86F9FB5}" destId="{BCBC6450-3F3E-5F4E-9D4D-A1B3B6C698CE}" srcOrd="0" destOrd="0" presId="urn:microsoft.com/office/officeart/2005/8/layout/matrix3"/>
    <dgm:cxn modelId="{144CEE07-ED51-F249-9545-FA3E060E8135}" srcId="{DD433C8C-3E5E-9740-92BC-43BF08429F00}" destId="{8260013A-9661-F940-9C3F-D2B9494764C3}" srcOrd="0" destOrd="0" parTransId="{3193FB30-8E14-284A-ABAB-0E77E2E4B7C0}" sibTransId="{81C91899-997C-CC4A-9232-1DED0F3491EA}"/>
    <dgm:cxn modelId="{F748B225-36BA-834D-B2F1-B5AD132FD678}" type="presOf" srcId="{8260013A-9661-F940-9C3F-D2B9494764C3}" destId="{E5E500FE-68E2-9144-93D1-FDDBDB4C74BD}" srcOrd="0" destOrd="0" presId="urn:microsoft.com/office/officeart/2005/8/layout/matrix3"/>
    <dgm:cxn modelId="{EDBA5142-6060-A14D-80C2-F05B2F8BA56E}" srcId="{DD433C8C-3E5E-9740-92BC-43BF08429F00}" destId="{B59BFCA9-9A68-F147-820A-D1A9B86F9FB5}" srcOrd="2" destOrd="0" parTransId="{DCBD7C4F-8EF2-134A-B721-128E65A1ED8A}" sibTransId="{C29784BC-2B5A-D442-9AA0-7FC409F15A5B}"/>
    <dgm:cxn modelId="{4E1F7968-D467-D64C-BDB8-3DB1778D2BE5}" type="presOf" srcId="{55DD38E0-B202-B349-B168-4069766B3929}" destId="{714B9B23-2D3D-A248-86B8-A7B19238C27E}" srcOrd="0" destOrd="0" presId="urn:microsoft.com/office/officeart/2005/8/layout/matrix3"/>
    <dgm:cxn modelId="{B601FE6C-D081-9E49-8AAE-5142533410A1}" srcId="{DD433C8C-3E5E-9740-92BC-43BF08429F00}" destId="{05F0A330-3780-A64C-9BEC-031FB0553168}" srcOrd="5" destOrd="0" parTransId="{AE602E3F-D3E8-0640-8F47-AF904957529C}" sibTransId="{C2E28E63-2A43-0641-849C-9841BDE38D55}"/>
    <dgm:cxn modelId="{33025356-0BF6-B34A-BA49-28D68075F78D}" srcId="{DD433C8C-3E5E-9740-92BC-43BF08429F00}" destId="{BC1CF086-6903-BD46-B321-5438956A2B96}" srcOrd="6" destOrd="0" parTransId="{05E594F4-528A-464B-B6B5-F11EBF9FFA74}" sibTransId="{8BB74379-7C68-6849-8DC5-78CA7FDA387A}"/>
    <dgm:cxn modelId="{BC3E21AE-33C1-084A-B3C8-D684E7E6B57E}" type="presOf" srcId="{DD433C8C-3E5E-9740-92BC-43BF08429F00}" destId="{370A3EC5-FC16-1F48-911A-227D2EC4488E}" srcOrd="0" destOrd="0" presId="urn:microsoft.com/office/officeart/2005/8/layout/matrix3"/>
    <dgm:cxn modelId="{25A169CF-B1E0-184D-BE93-B2CAB75D8FC5}" srcId="{DD433C8C-3E5E-9740-92BC-43BF08429F00}" destId="{DF15C433-8F4E-B042-B7D2-0E49287520B5}" srcOrd="4" destOrd="0" parTransId="{E6F01223-42F7-1C47-B02B-562403BF244F}" sibTransId="{275BE755-9658-7541-9A15-A2CE630BF2F6}"/>
    <dgm:cxn modelId="{551779E6-3846-0645-8EE6-57A551B9C29C}" srcId="{DD433C8C-3E5E-9740-92BC-43BF08429F00}" destId="{64C9C110-9607-FE41-A981-B747729D658A}" srcOrd="1" destOrd="0" parTransId="{32C730DC-7CDC-D449-A4A5-7120E39A2113}" sibTransId="{D9339808-E55C-2A48-87CB-5022EA2F0B0E}"/>
    <dgm:cxn modelId="{3E1B68E7-0BFC-D74E-85E9-3DB822AA8D24}" srcId="{DD433C8C-3E5E-9740-92BC-43BF08429F00}" destId="{55DD38E0-B202-B349-B168-4069766B3929}" srcOrd="3" destOrd="0" parTransId="{8555A861-EAA3-C444-ADA3-173B963D9840}" sibTransId="{DE10FFEF-2594-F144-9D39-16AC1E3685ED}"/>
    <dgm:cxn modelId="{103692ED-6FAB-CA43-A381-B428BC130270}" type="presOf" srcId="{64C9C110-9607-FE41-A981-B747729D658A}" destId="{DBAA0BEA-317E-1747-9BCB-387D864E0953}" srcOrd="0" destOrd="0" presId="urn:microsoft.com/office/officeart/2005/8/layout/matrix3"/>
    <dgm:cxn modelId="{EADFE47B-DB7E-4A48-A895-A5897627454F}" type="presParOf" srcId="{370A3EC5-FC16-1F48-911A-227D2EC4488E}" destId="{8E56EB9C-5FF9-E84B-811A-A5C3E9755E3F}" srcOrd="0" destOrd="0" presId="urn:microsoft.com/office/officeart/2005/8/layout/matrix3"/>
    <dgm:cxn modelId="{2D3AA59D-CDF8-844F-AFFE-456234DBF5C1}" type="presParOf" srcId="{370A3EC5-FC16-1F48-911A-227D2EC4488E}" destId="{E5E500FE-68E2-9144-93D1-FDDBDB4C74BD}" srcOrd="1" destOrd="0" presId="urn:microsoft.com/office/officeart/2005/8/layout/matrix3"/>
    <dgm:cxn modelId="{704347FF-AFA9-E644-BF70-5DEB85B778D2}" type="presParOf" srcId="{370A3EC5-FC16-1F48-911A-227D2EC4488E}" destId="{DBAA0BEA-317E-1747-9BCB-387D864E0953}" srcOrd="2" destOrd="0" presId="urn:microsoft.com/office/officeart/2005/8/layout/matrix3"/>
    <dgm:cxn modelId="{76ACEE34-AD3B-A649-AA2E-90FD80B76BD0}" type="presParOf" srcId="{370A3EC5-FC16-1F48-911A-227D2EC4488E}" destId="{BCBC6450-3F3E-5F4E-9D4D-A1B3B6C698CE}" srcOrd="3" destOrd="0" presId="urn:microsoft.com/office/officeart/2005/8/layout/matrix3"/>
    <dgm:cxn modelId="{C6ED0ACC-D8EA-C241-AC0B-368AF2D08B06}" type="presParOf" srcId="{370A3EC5-FC16-1F48-911A-227D2EC4488E}" destId="{714B9B23-2D3D-A248-86B8-A7B19238C27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433C8C-3E5E-9740-92BC-43BF08429F00}" type="doc">
      <dgm:prSet loTypeId="urn:microsoft.com/office/officeart/2005/8/layout/matrix3" loCatId="" qsTypeId="urn:microsoft.com/office/officeart/2005/8/quickstyle/simple1" qsCatId="simple" csTypeId="urn:microsoft.com/office/officeart/2005/8/colors/accent1_2" csCatId="accent1" phldr="1"/>
      <dgm:spPr/>
      <dgm:t>
        <a:bodyPr/>
        <a:lstStyle/>
        <a:p>
          <a:endParaRPr lang="es-ES"/>
        </a:p>
      </dgm:t>
    </dgm:pt>
    <dgm:pt modelId="{8260013A-9661-F940-9C3F-D2B9494764C3}">
      <dgm:prSet phldrT="[Texto]"/>
      <dgm:spPr>
        <a:solidFill>
          <a:schemeClr val="bg2">
            <a:lumMod val="60000"/>
            <a:lumOff val="40000"/>
          </a:schemeClr>
        </a:solidFill>
      </dgm:spPr>
      <dgm:t>
        <a:bodyPr/>
        <a:lstStyle/>
        <a:p>
          <a:pPr>
            <a:buFont typeface="Arial" panose="020B0604020202020204" pitchFamily="34" charset="0"/>
            <a:buChar char="•"/>
          </a:pPr>
          <a:r>
            <a:rPr lang="en" dirty="0">
              <a:solidFill>
                <a:srgbClr val="D0CECE"/>
              </a:solidFill>
              <a:latin typeface="Calibri" panose="020F0502020204030204"/>
              <a:ea typeface="+mn-ea"/>
              <a:cs typeface="+mn-cs"/>
            </a:rPr>
            <a:t>mediation of texts</a:t>
          </a:r>
          <a:endParaRPr lang="en" dirty="0">
            <a:solidFill>
              <a:schemeClr val="bg2">
                <a:lumMod val="75000"/>
              </a:schemeClr>
            </a:solidFill>
          </a:endParaRPr>
        </a:p>
      </dgm:t>
    </dgm:pt>
    <dgm:pt modelId="{3193FB30-8E14-284A-ABAB-0E77E2E4B7C0}" type="parTrans" cxnId="{144CEE07-ED51-F249-9545-FA3E060E8135}">
      <dgm:prSet/>
      <dgm:spPr/>
      <dgm:t>
        <a:bodyPr/>
        <a:lstStyle/>
        <a:p>
          <a:endParaRPr lang="es-ES"/>
        </a:p>
      </dgm:t>
    </dgm:pt>
    <dgm:pt modelId="{81C91899-997C-CC4A-9232-1DED0F3491EA}" type="sibTrans" cxnId="{144CEE07-ED51-F249-9545-FA3E060E8135}">
      <dgm:prSet/>
      <dgm:spPr/>
      <dgm:t>
        <a:bodyPr/>
        <a:lstStyle/>
        <a:p>
          <a:endParaRPr lang="es-ES"/>
        </a:p>
      </dgm:t>
    </dgm:pt>
    <dgm:pt modelId="{DF15C433-8F4E-B042-B7D2-0E49287520B5}">
      <dgm:prSet phldrT="[Texto]" phldr="1"/>
      <dgm:spPr/>
      <dgm:t>
        <a:bodyPr/>
        <a:lstStyle/>
        <a:p>
          <a:endParaRPr lang="es-ES" dirty="0"/>
        </a:p>
      </dgm:t>
    </dgm:pt>
    <dgm:pt modelId="{E6F01223-42F7-1C47-B02B-562403BF244F}" type="parTrans" cxnId="{25A169CF-B1E0-184D-BE93-B2CAB75D8FC5}">
      <dgm:prSet/>
      <dgm:spPr/>
      <dgm:t>
        <a:bodyPr/>
        <a:lstStyle/>
        <a:p>
          <a:endParaRPr lang="es-ES"/>
        </a:p>
      </dgm:t>
    </dgm:pt>
    <dgm:pt modelId="{275BE755-9658-7541-9A15-A2CE630BF2F6}" type="sibTrans" cxnId="{25A169CF-B1E0-184D-BE93-B2CAB75D8FC5}">
      <dgm:prSet/>
      <dgm:spPr/>
      <dgm:t>
        <a:bodyPr/>
        <a:lstStyle/>
        <a:p>
          <a:endParaRPr lang="es-ES"/>
        </a:p>
      </dgm:t>
    </dgm:pt>
    <dgm:pt modelId="{05F0A330-3780-A64C-9BEC-031FB0553168}">
      <dgm:prSet phldrT="[Texto]" phldr="1"/>
      <dgm:spPr/>
      <dgm:t>
        <a:bodyPr/>
        <a:lstStyle/>
        <a:p>
          <a:endParaRPr lang="es-ES" dirty="0"/>
        </a:p>
      </dgm:t>
    </dgm:pt>
    <dgm:pt modelId="{AE602E3F-D3E8-0640-8F47-AF904957529C}" type="parTrans" cxnId="{B601FE6C-D081-9E49-8AAE-5142533410A1}">
      <dgm:prSet/>
      <dgm:spPr/>
      <dgm:t>
        <a:bodyPr/>
        <a:lstStyle/>
        <a:p>
          <a:endParaRPr lang="es-ES"/>
        </a:p>
      </dgm:t>
    </dgm:pt>
    <dgm:pt modelId="{C2E28E63-2A43-0641-849C-9841BDE38D55}" type="sibTrans" cxnId="{B601FE6C-D081-9E49-8AAE-5142533410A1}">
      <dgm:prSet/>
      <dgm:spPr/>
      <dgm:t>
        <a:bodyPr/>
        <a:lstStyle/>
        <a:p>
          <a:endParaRPr lang="es-ES"/>
        </a:p>
      </dgm:t>
    </dgm:pt>
    <dgm:pt modelId="{BC1CF086-6903-BD46-B321-5438956A2B96}">
      <dgm:prSet phldrT="[Texto]" phldr="1"/>
      <dgm:spPr/>
      <dgm:t>
        <a:bodyPr/>
        <a:lstStyle/>
        <a:p>
          <a:endParaRPr lang="es-ES" dirty="0"/>
        </a:p>
      </dgm:t>
    </dgm:pt>
    <dgm:pt modelId="{05E594F4-528A-464B-B6B5-F11EBF9FFA74}" type="parTrans" cxnId="{33025356-0BF6-B34A-BA49-28D68075F78D}">
      <dgm:prSet/>
      <dgm:spPr/>
      <dgm:t>
        <a:bodyPr/>
        <a:lstStyle/>
        <a:p>
          <a:endParaRPr lang="es-ES"/>
        </a:p>
      </dgm:t>
    </dgm:pt>
    <dgm:pt modelId="{8BB74379-7C68-6849-8DC5-78CA7FDA387A}" type="sibTrans" cxnId="{33025356-0BF6-B34A-BA49-28D68075F78D}">
      <dgm:prSet/>
      <dgm:spPr/>
      <dgm:t>
        <a:bodyPr/>
        <a:lstStyle/>
        <a:p>
          <a:endParaRPr lang="es-ES"/>
        </a:p>
      </dgm:t>
    </dgm:pt>
    <dgm:pt modelId="{64C9C110-9607-FE41-A981-B747729D658A}">
      <dgm:prSet custT="1"/>
      <dgm:spPr>
        <a:solidFill>
          <a:srgbClr val="E7E6E6">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45720" tIns="45720" rIns="45720" bIns="45720" numCol="1" spcCol="1270" anchor="ctr" anchorCtr="0"/>
        <a:lstStyle/>
        <a:p>
          <a:pPr marL="0" lvl="0" indent="0" algn="ctr" defTabSz="533400">
            <a:lnSpc>
              <a:spcPct val="90000"/>
            </a:lnSpc>
            <a:spcBef>
              <a:spcPct val="0"/>
            </a:spcBef>
            <a:spcAft>
              <a:spcPct val="35000"/>
            </a:spcAft>
            <a:buNone/>
          </a:pPr>
          <a:r>
            <a:rPr lang="fr-FR" sz="1200" kern="1200" noProof="0" dirty="0">
              <a:solidFill>
                <a:schemeClr val="bg2">
                  <a:lumMod val="90000"/>
                </a:schemeClr>
              </a:solidFill>
            </a:rPr>
            <a:t>Stratégies de médiation</a:t>
          </a:r>
          <a:endParaRPr lang="en" sz="1200" kern="1200" dirty="0">
            <a:solidFill>
              <a:srgbClr val="E7E6E6">
                <a:lumMod val="75000"/>
              </a:srgbClr>
            </a:solidFill>
            <a:latin typeface="Calibri" panose="020F0502020204030204"/>
            <a:ea typeface="+mn-ea"/>
            <a:cs typeface="+mn-cs"/>
          </a:endParaRPr>
        </a:p>
      </dgm:t>
    </dgm:pt>
    <dgm:pt modelId="{32C730DC-7CDC-D449-A4A5-7120E39A2113}" type="parTrans" cxnId="{551779E6-3846-0645-8EE6-57A551B9C29C}">
      <dgm:prSet/>
      <dgm:spPr/>
      <dgm:t>
        <a:bodyPr/>
        <a:lstStyle/>
        <a:p>
          <a:endParaRPr lang="es-ES"/>
        </a:p>
      </dgm:t>
    </dgm:pt>
    <dgm:pt modelId="{D9339808-E55C-2A48-87CB-5022EA2F0B0E}" type="sibTrans" cxnId="{551779E6-3846-0645-8EE6-57A551B9C29C}">
      <dgm:prSet/>
      <dgm:spPr/>
      <dgm:t>
        <a:bodyPr/>
        <a:lstStyle/>
        <a:p>
          <a:endParaRPr lang="es-ES"/>
        </a:p>
      </dgm:t>
    </dgm:pt>
    <dgm:pt modelId="{B59BFCA9-9A68-F147-820A-D1A9B86F9FB5}">
      <dgm:prSet/>
      <dgm:spPr>
        <a:solidFill>
          <a:schemeClr val="bg2">
            <a:lumMod val="60000"/>
            <a:lumOff val="40000"/>
          </a:schemeClr>
        </a:solidFill>
      </dgm:spPr>
      <dgm:t>
        <a:bodyPr/>
        <a:lstStyle/>
        <a:p>
          <a:r>
            <a:rPr lang="fr-FR" noProof="0" dirty="0">
              <a:solidFill>
                <a:srgbClr val="E7E6E6">
                  <a:lumMod val="90000"/>
                </a:srgbClr>
              </a:solidFill>
              <a:latin typeface="Calibri" panose="020F0502020204030204"/>
              <a:ea typeface="+mn-ea"/>
              <a:cs typeface="+mn-cs"/>
            </a:rPr>
            <a:t>Médiation de concepts</a:t>
          </a:r>
          <a:endParaRPr lang="en" dirty="0">
            <a:solidFill>
              <a:schemeClr val="bg2">
                <a:lumMod val="75000"/>
              </a:schemeClr>
            </a:solidFill>
          </a:endParaRPr>
        </a:p>
      </dgm:t>
    </dgm:pt>
    <dgm:pt modelId="{DCBD7C4F-8EF2-134A-B721-128E65A1ED8A}" type="parTrans" cxnId="{EDBA5142-6060-A14D-80C2-F05B2F8BA56E}">
      <dgm:prSet/>
      <dgm:spPr/>
      <dgm:t>
        <a:bodyPr/>
        <a:lstStyle/>
        <a:p>
          <a:endParaRPr lang="es-ES"/>
        </a:p>
      </dgm:t>
    </dgm:pt>
    <dgm:pt modelId="{C29784BC-2B5A-D442-9AA0-7FC409F15A5B}" type="sibTrans" cxnId="{EDBA5142-6060-A14D-80C2-F05B2F8BA56E}">
      <dgm:prSet/>
      <dgm:spPr/>
      <dgm:t>
        <a:bodyPr/>
        <a:lstStyle/>
        <a:p>
          <a:endParaRPr lang="es-ES"/>
        </a:p>
      </dgm:t>
    </dgm:pt>
    <dgm:pt modelId="{55DD38E0-B202-B349-B168-4069766B3929}">
      <dgm:prSet/>
      <dgm:spPr>
        <a:solidFill>
          <a:schemeClr val="accent1">
            <a:lumMod val="60000"/>
            <a:lumOff val="40000"/>
          </a:schemeClr>
        </a:solidFill>
        <a:ln>
          <a:noFill/>
        </a:ln>
      </dgm:spPr>
      <dgm:t>
        <a:bodyPr/>
        <a:lstStyle/>
        <a:p>
          <a:r>
            <a:rPr lang="fr-FR" noProof="0" dirty="0">
              <a:solidFill>
                <a:schemeClr val="tx1"/>
              </a:solidFill>
            </a:rPr>
            <a:t>Médiation de la communication</a:t>
          </a:r>
          <a:endParaRPr lang="en" dirty="0">
            <a:solidFill>
              <a:schemeClr val="tx1"/>
            </a:solidFill>
          </a:endParaRPr>
        </a:p>
      </dgm:t>
    </dgm:pt>
    <dgm:pt modelId="{8555A861-EAA3-C444-ADA3-173B963D9840}" type="parTrans" cxnId="{3E1B68E7-0BFC-D74E-85E9-3DB822AA8D24}">
      <dgm:prSet/>
      <dgm:spPr/>
      <dgm:t>
        <a:bodyPr/>
        <a:lstStyle/>
        <a:p>
          <a:endParaRPr lang="es-ES"/>
        </a:p>
      </dgm:t>
    </dgm:pt>
    <dgm:pt modelId="{DE10FFEF-2594-F144-9D39-16AC1E3685ED}" type="sibTrans" cxnId="{3E1B68E7-0BFC-D74E-85E9-3DB822AA8D24}">
      <dgm:prSet/>
      <dgm:spPr/>
      <dgm:t>
        <a:bodyPr/>
        <a:lstStyle/>
        <a:p>
          <a:endParaRPr lang="es-ES"/>
        </a:p>
      </dgm:t>
    </dgm:pt>
    <dgm:pt modelId="{370A3EC5-FC16-1F48-911A-227D2EC4488E}" type="pres">
      <dgm:prSet presAssocID="{DD433C8C-3E5E-9740-92BC-43BF08429F00}" presName="matrix" presStyleCnt="0">
        <dgm:presLayoutVars>
          <dgm:chMax val="1"/>
          <dgm:dir/>
          <dgm:resizeHandles val="exact"/>
        </dgm:presLayoutVars>
      </dgm:prSet>
      <dgm:spPr/>
    </dgm:pt>
    <dgm:pt modelId="{8E56EB9C-5FF9-E84B-811A-A5C3E9755E3F}" type="pres">
      <dgm:prSet presAssocID="{DD433C8C-3E5E-9740-92BC-43BF08429F00}" presName="diamond" presStyleLbl="bgShp" presStyleIdx="0" presStyleCnt="1"/>
      <dgm:spPr>
        <a:solidFill>
          <a:schemeClr val="tx2">
            <a:lumMod val="60000"/>
            <a:lumOff val="40000"/>
          </a:schemeClr>
        </a:solidFill>
      </dgm:spPr>
    </dgm:pt>
    <dgm:pt modelId="{E5E500FE-68E2-9144-93D1-FDDBDB4C74BD}" type="pres">
      <dgm:prSet presAssocID="{DD433C8C-3E5E-9740-92BC-43BF08429F00}" presName="quad1" presStyleLbl="node1" presStyleIdx="0" presStyleCnt="4">
        <dgm:presLayoutVars>
          <dgm:chMax val="0"/>
          <dgm:chPref val="0"/>
          <dgm:bulletEnabled val="1"/>
        </dgm:presLayoutVars>
      </dgm:prSet>
      <dgm:spPr/>
    </dgm:pt>
    <dgm:pt modelId="{DBAA0BEA-317E-1747-9BCB-387D864E0953}" type="pres">
      <dgm:prSet presAssocID="{DD433C8C-3E5E-9740-92BC-43BF08429F00}" presName="quad2" presStyleLbl="node1" presStyleIdx="1" presStyleCnt="4">
        <dgm:presLayoutVars>
          <dgm:chMax val="0"/>
          <dgm:chPref val="0"/>
          <dgm:bulletEnabled val="1"/>
        </dgm:presLayoutVars>
      </dgm:prSet>
      <dgm:spPr>
        <a:xfrm>
          <a:off x="3098599" y="297331"/>
          <a:ext cx="1220623" cy="1220623"/>
        </a:xfrm>
        <a:prstGeom prst="roundRect">
          <a:avLst/>
        </a:prstGeom>
      </dgm:spPr>
    </dgm:pt>
    <dgm:pt modelId="{BCBC6450-3F3E-5F4E-9D4D-A1B3B6C698CE}" type="pres">
      <dgm:prSet presAssocID="{DD433C8C-3E5E-9740-92BC-43BF08429F00}" presName="quad3" presStyleLbl="node1" presStyleIdx="2" presStyleCnt="4">
        <dgm:presLayoutVars>
          <dgm:chMax val="0"/>
          <dgm:chPref val="0"/>
          <dgm:bulletEnabled val="1"/>
        </dgm:presLayoutVars>
      </dgm:prSet>
      <dgm:spPr/>
    </dgm:pt>
    <dgm:pt modelId="{714B9B23-2D3D-A248-86B8-A7B19238C27E}" type="pres">
      <dgm:prSet presAssocID="{DD433C8C-3E5E-9740-92BC-43BF08429F00}" presName="quad4" presStyleLbl="node1" presStyleIdx="3" presStyleCnt="4">
        <dgm:presLayoutVars>
          <dgm:chMax val="0"/>
          <dgm:chPref val="0"/>
          <dgm:bulletEnabled val="1"/>
        </dgm:presLayoutVars>
      </dgm:prSet>
      <dgm:spPr/>
    </dgm:pt>
  </dgm:ptLst>
  <dgm:cxnLst>
    <dgm:cxn modelId="{26F6C606-666C-CE42-A211-399732376F82}" type="presOf" srcId="{B59BFCA9-9A68-F147-820A-D1A9B86F9FB5}" destId="{BCBC6450-3F3E-5F4E-9D4D-A1B3B6C698CE}" srcOrd="0" destOrd="0" presId="urn:microsoft.com/office/officeart/2005/8/layout/matrix3"/>
    <dgm:cxn modelId="{144CEE07-ED51-F249-9545-FA3E060E8135}" srcId="{DD433C8C-3E5E-9740-92BC-43BF08429F00}" destId="{8260013A-9661-F940-9C3F-D2B9494764C3}" srcOrd="0" destOrd="0" parTransId="{3193FB30-8E14-284A-ABAB-0E77E2E4B7C0}" sibTransId="{81C91899-997C-CC4A-9232-1DED0F3491EA}"/>
    <dgm:cxn modelId="{F748B225-36BA-834D-B2F1-B5AD132FD678}" type="presOf" srcId="{8260013A-9661-F940-9C3F-D2B9494764C3}" destId="{E5E500FE-68E2-9144-93D1-FDDBDB4C74BD}" srcOrd="0" destOrd="0" presId="urn:microsoft.com/office/officeart/2005/8/layout/matrix3"/>
    <dgm:cxn modelId="{EDBA5142-6060-A14D-80C2-F05B2F8BA56E}" srcId="{DD433C8C-3E5E-9740-92BC-43BF08429F00}" destId="{B59BFCA9-9A68-F147-820A-D1A9B86F9FB5}" srcOrd="2" destOrd="0" parTransId="{DCBD7C4F-8EF2-134A-B721-128E65A1ED8A}" sibTransId="{C29784BC-2B5A-D442-9AA0-7FC409F15A5B}"/>
    <dgm:cxn modelId="{4E1F7968-D467-D64C-BDB8-3DB1778D2BE5}" type="presOf" srcId="{55DD38E0-B202-B349-B168-4069766B3929}" destId="{714B9B23-2D3D-A248-86B8-A7B19238C27E}" srcOrd="0" destOrd="0" presId="urn:microsoft.com/office/officeart/2005/8/layout/matrix3"/>
    <dgm:cxn modelId="{B601FE6C-D081-9E49-8AAE-5142533410A1}" srcId="{DD433C8C-3E5E-9740-92BC-43BF08429F00}" destId="{05F0A330-3780-A64C-9BEC-031FB0553168}" srcOrd="5" destOrd="0" parTransId="{AE602E3F-D3E8-0640-8F47-AF904957529C}" sibTransId="{C2E28E63-2A43-0641-849C-9841BDE38D55}"/>
    <dgm:cxn modelId="{33025356-0BF6-B34A-BA49-28D68075F78D}" srcId="{DD433C8C-3E5E-9740-92BC-43BF08429F00}" destId="{BC1CF086-6903-BD46-B321-5438956A2B96}" srcOrd="6" destOrd="0" parTransId="{05E594F4-528A-464B-B6B5-F11EBF9FFA74}" sibTransId="{8BB74379-7C68-6849-8DC5-78CA7FDA387A}"/>
    <dgm:cxn modelId="{BC3E21AE-33C1-084A-B3C8-D684E7E6B57E}" type="presOf" srcId="{DD433C8C-3E5E-9740-92BC-43BF08429F00}" destId="{370A3EC5-FC16-1F48-911A-227D2EC4488E}" srcOrd="0" destOrd="0" presId="urn:microsoft.com/office/officeart/2005/8/layout/matrix3"/>
    <dgm:cxn modelId="{25A169CF-B1E0-184D-BE93-B2CAB75D8FC5}" srcId="{DD433C8C-3E5E-9740-92BC-43BF08429F00}" destId="{DF15C433-8F4E-B042-B7D2-0E49287520B5}" srcOrd="4" destOrd="0" parTransId="{E6F01223-42F7-1C47-B02B-562403BF244F}" sibTransId="{275BE755-9658-7541-9A15-A2CE630BF2F6}"/>
    <dgm:cxn modelId="{551779E6-3846-0645-8EE6-57A551B9C29C}" srcId="{DD433C8C-3E5E-9740-92BC-43BF08429F00}" destId="{64C9C110-9607-FE41-A981-B747729D658A}" srcOrd="1" destOrd="0" parTransId="{32C730DC-7CDC-D449-A4A5-7120E39A2113}" sibTransId="{D9339808-E55C-2A48-87CB-5022EA2F0B0E}"/>
    <dgm:cxn modelId="{3E1B68E7-0BFC-D74E-85E9-3DB822AA8D24}" srcId="{DD433C8C-3E5E-9740-92BC-43BF08429F00}" destId="{55DD38E0-B202-B349-B168-4069766B3929}" srcOrd="3" destOrd="0" parTransId="{8555A861-EAA3-C444-ADA3-173B963D9840}" sibTransId="{DE10FFEF-2594-F144-9D39-16AC1E3685ED}"/>
    <dgm:cxn modelId="{103692ED-6FAB-CA43-A381-B428BC130270}" type="presOf" srcId="{64C9C110-9607-FE41-A981-B747729D658A}" destId="{DBAA0BEA-317E-1747-9BCB-387D864E0953}" srcOrd="0" destOrd="0" presId="urn:microsoft.com/office/officeart/2005/8/layout/matrix3"/>
    <dgm:cxn modelId="{EADFE47B-DB7E-4A48-A895-A5897627454F}" type="presParOf" srcId="{370A3EC5-FC16-1F48-911A-227D2EC4488E}" destId="{8E56EB9C-5FF9-E84B-811A-A5C3E9755E3F}" srcOrd="0" destOrd="0" presId="urn:microsoft.com/office/officeart/2005/8/layout/matrix3"/>
    <dgm:cxn modelId="{2D3AA59D-CDF8-844F-AFFE-456234DBF5C1}" type="presParOf" srcId="{370A3EC5-FC16-1F48-911A-227D2EC4488E}" destId="{E5E500FE-68E2-9144-93D1-FDDBDB4C74BD}" srcOrd="1" destOrd="0" presId="urn:microsoft.com/office/officeart/2005/8/layout/matrix3"/>
    <dgm:cxn modelId="{704347FF-AFA9-E644-BF70-5DEB85B778D2}" type="presParOf" srcId="{370A3EC5-FC16-1F48-911A-227D2EC4488E}" destId="{DBAA0BEA-317E-1747-9BCB-387D864E0953}" srcOrd="2" destOrd="0" presId="urn:microsoft.com/office/officeart/2005/8/layout/matrix3"/>
    <dgm:cxn modelId="{76ACEE34-AD3B-A649-AA2E-90FD80B76BD0}" type="presParOf" srcId="{370A3EC5-FC16-1F48-911A-227D2EC4488E}" destId="{BCBC6450-3F3E-5F4E-9D4D-A1B3B6C698CE}" srcOrd="3" destOrd="0" presId="urn:microsoft.com/office/officeart/2005/8/layout/matrix3"/>
    <dgm:cxn modelId="{C6ED0ACC-D8EA-C241-AC0B-368AF2D08B06}" type="presParOf" srcId="{370A3EC5-FC16-1F48-911A-227D2EC4488E}" destId="{714B9B23-2D3D-A248-86B8-A7B19238C27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433C8C-3E5E-9740-92BC-43BF08429F00}" type="doc">
      <dgm:prSet loTypeId="urn:microsoft.com/office/officeart/2005/8/layout/venn3" loCatId="" qsTypeId="urn:microsoft.com/office/officeart/2005/8/quickstyle/simple1" qsCatId="simple" csTypeId="urn:microsoft.com/office/officeart/2005/8/colors/accent1_2" csCatId="accent1" phldr="1"/>
      <dgm:spPr/>
      <dgm:t>
        <a:bodyPr/>
        <a:lstStyle/>
        <a:p>
          <a:endParaRPr lang="es-ES"/>
        </a:p>
      </dgm:t>
    </dgm:pt>
    <dgm:pt modelId="{8260013A-9661-F940-9C3F-D2B9494764C3}">
      <dgm:prSet phldrT="[Texto]" custT="1"/>
      <dgm:spPr>
        <a:solidFill>
          <a:schemeClr val="bg2">
            <a:lumMod val="60000"/>
            <a:lumOff val="40000"/>
            <a:alpha val="50000"/>
          </a:schemeClr>
        </a:solidFill>
      </dgm:spPr>
      <dgm:t>
        <a:bodyPr/>
        <a:lstStyle/>
        <a:p>
          <a:pPr marR="0" algn="ctr" rtl="0">
            <a:lnSpc>
              <a:spcPct val="100000"/>
            </a:lnSpc>
            <a:spcBef>
              <a:spcPts val="0"/>
            </a:spcBef>
            <a:spcAft>
              <a:spcPts val="0"/>
            </a:spcAft>
            <a:buClr>
              <a:srgbClr val="000000"/>
            </a:buClr>
            <a:buFont typeface="Arial"/>
          </a:pPr>
          <a:r>
            <a:rPr lang="fr-FR" sz="1400" noProof="0" dirty="0"/>
            <a:t>Exploiter un répertoire plurilingue</a:t>
          </a:r>
          <a:endParaRPr lang="fr-FR" sz="1400" b="0" i="0" u="none" strike="noStrike" cap="none" noProof="0" dirty="0">
            <a:solidFill>
              <a:schemeClr val="dk1"/>
            </a:solidFill>
            <a:latin typeface="Libre Baskerville"/>
            <a:ea typeface="Arimo Medium"/>
            <a:cs typeface="Arimo Medium"/>
            <a:sym typeface="Arial"/>
          </a:endParaRPr>
        </a:p>
      </dgm:t>
    </dgm:pt>
    <dgm:pt modelId="{3193FB30-8E14-284A-ABAB-0E77E2E4B7C0}" type="parTrans" cxnId="{144CEE07-ED51-F249-9545-FA3E060E8135}">
      <dgm:prSet/>
      <dgm:spPr/>
      <dgm:t>
        <a:bodyPr/>
        <a:lstStyle/>
        <a:p>
          <a:endParaRPr lang="es-ES"/>
        </a:p>
      </dgm:t>
    </dgm:pt>
    <dgm:pt modelId="{81C91899-997C-CC4A-9232-1DED0F3491EA}" type="sibTrans" cxnId="{144CEE07-ED51-F249-9545-FA3E060E8135}">
      <dgm:prSet/>
      <dgm:spPr/>
      <dgm:t>
        <a:bodyPr/>
        <a:lstStyle/>
        <a:p>
          <a:endParaRPr lang="es-ES"/>
        </a:p>
      </dgm:t>
    </dgm:pt>
    <dgm:pt modelId="{4461CE04-E02B-104E-B6DB-254713973931}">
      <dgm:prSet custT="1"/>
      <dgm:spPr>
        <a:solidFill>
          <a:schemeClr val="bg2">
            <a:lumMod val="60000"/>
            <a:lumOff val="40000"/>
            <a:alpha val="50000"/>
          </a:schemeClr>
        </a:solidFill>
      </dgm:spPr>
      <dgm:t>
        <a:bodyPr/>
        <a:lstStyle/>
        <a:p>
          <a:pPr marL="0" marR="0" lvl="0" indent="0" algn="ctr" defTabSz="444500" rtl="0">
            <a:lnSpc>
              <a:spcPct val="100000"/>
            </a:lnSpc>
            <a:spcBef>
              <a:spcPct val="0"/>
            </a:spcBef>
            <a:spcAft>
              <a:spcPts val="0"/>
            </a:spcAft>
            <a:buClr>
              <a:srgbClr val="000000"/>
            </a:buClr>
            <a:buFont typeface="Arial"/>
            <a:buNone/>
          </a:pPr>
          <a:r>
            <a:rPr lang="fr-FR" sz="1400" kern="1200" noProof="0" dirty="0"/>
            <a:t>Exploiter un répertoire pluriculturel</a:t>
          </a:r>
          <a:endParaRPr lang="fr-FR" sz="1400" b="0" i="0" u="none" strike="noStrike" kern="1200" cap="none" noProof="0" dirty="0">
            <a:solidFill>
              <a:srgbClr val="191919"/>
            </a:solidFill>
            <a:latin typeface="Libre Baskerville"/>
            <a:ea typeface="Arimo Medium"/>
            <a:cs typeface="Arimo Medium"/>
          </a:endParaRPr>
        </a:p>
      </dgm:t>
    </dgm:pt>
    <dgm:pt modelId="{781A5356-D766-054C-A054-F5456B103BD7}" type="parTrans" cxnId="{6346DE0E-91A7-AA4A-B07F-10358BC95A81}">
      <dgm:prSet/>
      <dgm:spPr/>
      <dgm:t>
        <a:bodyPr/>
        <a:lstStyle/>
        <a:p>
          <a:endParaRPr lang="es-ES"/>
        </a:p>
      </dgm:t>
    </dgm:pt>
    <dgm:pt modelId="{A06C1DCE-F9FD-9040-A661-0D834DC6E1B9}" type="sibTrans" cxnId="{6346DE0E-91A7-AA4A-B07F-10358BC95A81}">
      <dgm:prSet/>
      <dgm:spPr/>
      <dgm:t>
        <a:bodyPr/>
        <a:lstStyle/>
        <a:p>
          <a:endParaRPr lang="es-ES"/>
        </a:p>
      </dgm:t>
    </dgm:pt>
    <dgm:pt modelId="{B54C1659-E81F-F14F-913E-300FE87B4590}">
      <dgm:prSet custT="1"/>
      <dgm:spPr>
        <a:solidFill>
          <a:schemeClr val="bg2">
            <a:lumMod val="60000"/>
            <a:lumOff val="40000"/>
            <a:alpha val="50000"/>
          </a:schemeClr>
        </a:solidFill>
      </dgm:spPr>
      <dgm:t>
        <a:bodyPr/>
        <a:lstStyle/>
        <a:p>
          <a:pPr marL="0" marR="0" lvl="0" indent="0" algn="ctr" defTabSz="444500" rtl="0">
            <a:lnSpc>
              <a:spcPct val="100000"/>
            </a:lnSpc>
            <a:spcBef>
              <a:spcPct val="0"/>
            </a:spcBef>
            <a:spcAft>
              <a:spcPts val="0"/>
            </a:spcAft>
            <a:buClr>
              <a:srgbClr val="000000"/>
            </a:buClr>
            <a:buFont typeface="Arial"/>
            <a:buNone/>
          </a:pPr>
          <a:r>
            <a:rPr lang="fr-FR" sz="1400" kern="1200" noProof="0" dirty="0">
              <a:solidFill>
                <a:prstClr val="black"/>
              </a:solidFill>
              <a:latin typeface="Calibri" panose="020F0502020204030204"/>
              <a:ea typeface="+mn-ea"/>
              <a:cs typeface="+mn-cs"/>
            </a:rPr>
            <a:t>Compréhension plurilingue</a:t>
          </a:r>
        </a:p>
      </dgm:t>
    </dgm:pt>
    <dgm:pt modelId="{955FEF9D-6E55-5741-BE0D-7F9D74D93612}" type="parTrans" cxnId="{6B8E95D2-207F-634B-900A-782C346A0D70}">
      <dgm:prSet/>
      <dgm:spPr/>
      <dgm:t>
        <a:bodyPr/>
        <a:lstStyle/>
        <a:p>
          <a:endParaRPr lang="es-ES"/>
        </a:p>
      </dgm:t>
    </dgm:pt>
    <dgm:pt modelId="{1035A32B-1CAD-F248-8C83-E7B50E7A331F}" type="sibTrans" cxnId="{6B8E95D2-207F-634B-900A-782C346A0D70}">
      <dgm:prSet/>
      <dgm:spPr/>
      <dgm:t>
        <a:bodyPr/>
        <a:lstStyle/>
        <a:p>
          <a:endParaRPr lang="es-ES"/>
        </a:p>
      </dgm:t>
    </dgm:pt>
    <dgm:pt modelId="{1B0D7DA6-6C4E-4348-8699-0E56354E6114}" type="pres">
      <dgm:prSet presAssocID="{DD433C8C-3E5E-9740-92BC-43BF08429F00}" presName="Name0" presStyleCnt="0">
        <dgm:presLayoutVars>
          <dgm:dir/>
          <dgm:resizeHandles val="exact"/>
        </dgm:presLayoutVars>
      </dgm:prSet>
      <dgm:spPr/>
    </dgm:pt>
    <dgm:pt modelId="{40471482-68C0-954F-A7D4-F6635EC6AAC8}" type="pres">
      <dgm:prSet presAssocID="{8260013A-9661-F940-9C3F-D2B9494764C3}" presName="Name5" presStyleLbl="vennNode1" presStyleIdx="0" presStyleCnt="3">
        <dgm:presLayoutVars>
          <dgm:bulletEnabled val="1"/>
        </dgm:presLayoutVars>
      </dgm:prSet>
      <dgm:spPr/>
    </dgm:pt>
    <dgm:pt modelId="{14755D28-2219-4F48-A719-A7126458C070}" type="pres">
      <dgm:prSet presAssocID="{81C91899-997C-CC4A-9232-1DED0F3491EA}" presName="space" presStyleCnt="0"/>
      <dgm:spPr/>
    </dgm:pt>
    <dgm:pt modelId="{38CBCDF4-F3DB-8F40-B711-7CAC0EFBCBC3}" type="pres">
      <dgm:prSet presAssocID="{4461CE04-E02B-104E-B6DB-254713973931}" presName="Name5" presStyleLbl="vennNode1" presStyleIdx="1" presStyleCnt="3">
        <dgm:presLayoutVars>
          <dgm:bulletEnabled val="1"/>
        </dgm:presLayoutVars>
      </dgm:prSet>
      <dgm:spPr/>
    </dgm:pt>
    <dgm:pt modelId="{73BF9E16-5E90-1C46-B16D-FC12F0641070}" type="pres">
      <dgm:prSet presAssocID="{A06C1DCE-F9FD-9040-A661-0D834DC6E1B9}" presName="space" presStyleCnt="0"/>
      <dgm:spPr/>
    </dgm:pt>
    <dgm:pt modelId="{25410096-E014-7942-A89D-E8600133FEC6}" type="pres">
      <dgm:prSet presAssocID="{B54C1659-E81F-F14F-913E-300FE87B4590}" presName="Name5" presStyleLbl="vennNode1" presStyleIdx="2" presStyleCnt="3">
        <dgm:presLayoutVars>
          <dgm:bulletEnabled val="1"/>
        </dgm:presLayoutVars>
      </dgm:prSet>
      <dgm:spPr/>
    </dgm:pt>
  </dgm:ptLst>
  <dgm:cxnLst>
    <dgm:cxn modelId="{EE5AEC00-968D-194E-8B38-C1142B26CE77}" type="presOf" srcId="{8260013A-9661-F940-9C3F-D2B9494764C3}" destId="{40471482-68C0-954F-A7D4-F6635EC6AAC8}" srcOrd="0" destOrd="0" presId="urn:microsoft.com/office/officeart/2005/8/layout/venn3"/>
    <dgm:cxn modelId="{144CEE07-ED51-F249-9545-FA3E060E8135}" srcId="{DD433C8C-3E5E-9740-92BC-43BF08429F00}" destId="{8260013A-9661-F940-9C3F-D2B9494764C3}" srcOrd="0" destOrd="0" parTransId="{3193FB30-8E14-284A-ABAB-0E77E2E4B7C0}" sibTransId="{81C91899-997C-CC4A-9232-1DED0F3491EA}"/>
    <dgm:cxn modelId="{9788A209-9934-F04F-8947-72E524564775}" type="presOf" srcId="{B54C1659-E81F-F14F-913E-300FE87B4590}" destId="{25410096-E014-7942-A89D-E8600133FEC6}" srcOrd="0" destOrd="0" presId="urn:microsoft.com/office/officeart/2005/8/layout/venn3"/>
    <dgm:cxn modelId="{6346DE0E-91A7-AA4A-B07F-10358BC95A81}" srcId="{DD433C8C-3E5E-9740-92BC-43BF08429F00}" destId="{4461CE04-E02B-104E-B6DB-254713973931}" srcOrd="1" destOrd="0" parTransId="{781A5356-D766-054C-A054-F5456B103BD7}" sibTransId="{A06C1DCE-F9FD-9040-A661-0D834DC6E1B9}"/>
    <dgm:cxn modelId="{B0ADCA84-DBB5-9E4E-9196-54F26DE82A0B}" type="presOf" srcId="{4461CE04-E02B-104E-B6DB-254713973931}" destId="{38CBCDF4-F3DB-8F40-B711-7CAC0EFBCBC3}" srcOrd="0" destOrd="0" presId="urn:microsoft.com/office/officeart/2005/8/layout/venn3"/>
    <dgm:cxn modelId="{6B8E95D2-207F-634B-900A-782C346A0D70}" srcId="{DD433C8C-3E5E-9740-92BC-43BF08429F00}" destId="{B54C1659-E81F-F14F-913E-300FE87B4590}" srcOrd="2" destOrd="0" parTransId="{955FEF9D-6E55-5741-BE0D-7F9D74D93612}" sibTransId="{1035A32B-1CAD-F248-8C83-E7B50E7A331F}"/>
    <dgm:cxn modelId="{CFB22FFA-4975-C441-81D1-0CE9DBD162FC}" type="presOf" srcId="{DD433C8C-3E5E-9740-92BC-43BF08429F00}" destId="{1B0D7DA6-6C4E-4348-8699-0E56354E6114}" srcOrd="0" destOrd="0" presId="urn:microsoft.com/office/officeart/2005/8/layout/venn3"/>
    <dgm:cxn modelId="{8C68D024-5261-C943-AFE2-2A0A8A07A636}" type="presParOf" srcId="{1B0D7DA6-6C4E-4348-8699-0E56354E6114}" destId="{40471482-68C0-954F-A7D4-F6635EC6AAC8}" srcOrd="0" destOrd="0" presId="urn:microsoft.com/office/officeart/2005/8/layout/venn3"/>
    <dgm:cxn modelId="{41FD8D1E-A67E-F34A-A9D2-87ECFB42EFCA}" type="presParOf" srcId="{1B0D7DA6-6C4E-4348-8699-0E56354E6114}" destId="{14755D28-2219-4F48-A719-A7126458C070}" srcOrd="1" destOrd="0" presId="urn:microsoft.com/office/officeart/2005/8/layout/venn3"/>
    <dgm:cxn modelId="{B08A124D-F0BC-B845-8EA7-DAEFCD7A9BCC}" type="presParOf" srcId="{1B0D7DA6-6C4E-4348-8699-0E56354E6114}" destId="{38CBCDF4-F3DB-8F40-B711-7CAC0EFBCBC3}" srcOrd="2" destOrd="0" presId="urn:microsoft.com/office/officeart/2005/8/layout/venn3"/>
    <dgm:cxn modelId="{DE1646CA-E6AD-864F-A1A9-51302A3C7E1C}" type="presParOf" srcId="{1B0D7DA6-6C4E-4348-8699-0E56354E6114}" destId="{73BF9E16-5E90-1C46-B16D-FC12F0641070}" srcOrd="3" destOrd="0" presId="urn:microsoft.com/office/officeart/2005/8/layout/venn3"/>
    <dgm:cxn modelId="{19A7A68E-32E5-B840-B403-86EBF045B04C}" type="presParOf" srcId="{1B0D7DA6-6C4E-4348-8699-0E56354E6114}" destId="{25410096-E014-7942-A89D-E8600133FEC6}" srcOrd="4" destOrd="0" presId="urn:microsoft.com/office/officeart/2005/8/layout/venn3"/>
  </dgm:cxnLst>
  <dgm:bg>
    <a:noFill/>
    <a:effectLst>
      <a:outerShdw blurRad="50800" dist="50800" dir="5400000" algn="ctr" rotWithShape="0">
        <a:srgbClr val="C1DDC2"/>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71482-68C0-954F-A7D4-F6635EC6AAC8}">
      <dsp:nvSpPr>
        <dsp:cNvPr id="0" name=""/>
        <dsp:cNvSpPr/>
      </dsp:nvSpPr>
      <dsp:spPr>
        <a:xfrm>
          <a:off x="590558" y="0"/>
          <a:ext cx="3133004" cy="3133004"/>
        </a:xfrm>
        <a:prstGeom prst="ellipse">
          <a:avLst/>
        </a:prstGeom>
        <a:solidFill>
          <a:schemeClr val="bg2">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2420" tIns="15240" rIns="172420" bIns="15240" numCol="1" spcCol="1270" anchor="ctr" anchorCtr="0">
          <a:noAutofit/>
        </a:bodyPr>
        <a:lstStyle/>
        <a:p>
          <a:pPr marL="0" lvl="0" indent="0" algn="ctr" defTabSz="533400">
            <a:lnSpc>
              <a:spcPct val="90000"/>
            </a:lnSpc>
            <a:spcBef>
              <a:spcPct val="0"/>
            </a:spcBef>
            <a:spcAft>
              <a:spcPct val="35000"/>
            </a:spcAft>
            <a:buNone/>
          </a:pPr>
          <a:endParaRPr lang="fr-FR" sz="1200" b="1" i="0" u="none" strike="noStrike" kern="1200" cap="none" dirty="0">
            <a:solidFill>
              <a:schemeClr val="dk1"/>
            </a:solidFill>
            <a:latin typeface="Libre Baskerville"/>
            <a:ea typeface="Arimo Medium"/>
            <a:cs typeface="Arimo Medium"/>
            <a:sym typeface="Arial"/>
          </a:endParaRPr>
        </a:p>
        <a:p>
          <a:pPr marL="0" lvl="0" indent="0" algn="ctr" defTabSz="533400">
            <a:lnSpc>
              <a:spcPct val="90000"/>
            </a:lnSpc>
            <a:spcBef>
              <a:spcPct val="0"/>
            </a:spcBef>
            <a:spcAft>
              <a:spcPct val="35000"/>
            </a:spcAft>
            <a:buNone/>
          </a:pPr>
          <a:endParaRPr lang="fr-FR" sz="1200" b="1" i="0" u="none" strike="noStrike" kern="1200" cap="none" dirty="0">
            <a:solidFill>
              <a:schemeClr val="dk1"/>
            </a:solidFill>
            <a:latin typeface="Libre Baskerville"/>
            <a:ea typeface="Arimo Medium"/>
            <a:cs typeface="Arimo Medium"/>
            <a:sym typeface="Arial"/>
          </a:endParaRPr>
        </a:p>
        <a:p>
          <a:pPr marL="0" lvl="0" indent="0" algn="ctr" defTabSz="533400">
            <a:lnSpc>
              <a:spcPct val="90000"/>
            </a:lnSpc>
            <a:spcBef>
              <a:spcPct val="0"/>
            </a:spcBef>
            <a:spcAft>
              <a:spcPct val="35000"/>
            </a:spcAft>
            <a:buNone/>
          </a:pPr>
          <a:r>
            <a:rPr lang="fr-FR" sz="1200" b="1" i="0" u="none" strike="noStrike" kern="1200" cap="none" dirty="0">
              <a:solidFill>
                <a:schemeClr val="dk1"/>
              </a:solidFill>
              <a:latin typeface="Libre Baskerville"/>
              <a:ea typeface="Arimo Medium"/>
              <a:cs typeface="Arimo Medium"/>
              <a:sym typeface="Arial"/>
            </a:rPr>
            <a:t>Conversation et discussion en ligne</a:t>
          </a:r>
        </a:p>
        <a:p>
          <a:pPr marL="0" lvl="0" indent="0" algn="ctr" defTabSz="533400">
            <a:lnSpc>
              <a:spcPct val="90000"/>
            </a:lnSpc>
            <a:spcBef>
              <a:spcPct val="0"/>
            </a:spcBef>
            <a:spcAft>
              <a:spcPct val="35000"/>
            </a:spcAft>
            <a:buNone/>
          </a:pPr>
          <a:r>
            <a:rPr lang="fr-FR" sz="1200" b="0" i="0" u="none" strike="noStrike" kern="1200" cap="none" noProof="0" dirty="0">
              <a:solidFill>
                <a:schemeClr val="dk1"/>
              </a:solidFill>
              <a:latin typeface="Libre Baskerville"/>
              <a:ea typeface="Arimo Medium"/>
              <a:cs typeface="Arimo Medium"/>
              <a:sym typeface="Arial"/>
            </a:rPr>
            <a:t>(ouvert et social)</a:t>
          </a:r>
        </a:p>
      </dsp:txBody>
      <dsp:txXfrm>
        <a:off x="1049376" y="458818"/>
        <a:ext cx="2215368" cy="2215368"/>
      </dsp:txXfrm>
    </dsp:sp>
    <dsp:sp modelId="{38CBCDF4-F3DB-8F40-B711-7CAC0EFBCBC3}">
      <dsp:nvSpPr>
        <dsp:cNvPr id="0" name=""/>
        <dsp:cNvSpPr/>
      </dsp:nvSpPr>
      <dsp:spPr>
        <a:xfrm>
          <a:off x="3169935" y="2388"/>
          <a:ext cx="3133004" cy="3133004"/>
        </a:xfrm>
        <a:prstGeom prst="ellipse">
          <a:avLst/>
        </a:prstGeom>
        <a:solidFill>
          <a:schemeClr val="bg2">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2420" tIns="15240" rIns="172420" bIns="15240" numCol="1" spcCol="1270" anchor="ctr" anchorCtr="0">
          <a:noAutofit/>
        </a:bodyPr>
        <a:lstStyle/>
        <a:p>
          <a:pPr marL="0" lvl="0" indent="0" algn="ctr" defTabSz="533400">
            <a:lnSpc>
              <a:spcPct val="90000"/>
            </a:lnSpc>
            <a:spcBef>
              <a:spcPct val="0"/>
            </a:spcBef>
            <a:spcAft>
              <a:spcPct val="35000"/>
            </a:spcAft>
            <a:buNone/>
          </a:pPr>
          <a:r>
            <a:rPr lang="fr-FR" sz="1200" b="1" i="0" u="none" strike="noStrike" kern="1200" cap="none" dirty="0">
              <a:solidFill>
                <a:srgbClr val="191919"/>
              </a:solidFill>
              <a:latin typeface="Libre Baskerville"/>
              <a:ea typeface="Arimo Medium"/>
              <a:cs typeface="Arimo Medium"/>
            </a:rPr>
            <a:t>Transactions en ligne et collaboration axées sur des objectifs</a:t>
          </a:r>
        </a:p>
        <a:p>
          <a:pPr marL="0" lvl="0" indent="0" algn="ctr" defTabSz="533400">
            <a:lnSpc>
              <a:spcPct val="90000"/>
            </a:lnSpc>
            <a:spcBef>
              <a:spcPct val="0"/>
            </a:spcBef>
            <a:spcAft>
              <a:spcPct val="35000"/>
            </a:spcAft>
            <a:buNone/>
          </a:pPr>
          <a:r>
            <a:rPr lang="fr-FR" sz="1200" b="0" i="0" u="none" strike="noStrike" kern="1200" cap="none" noProof="0" dirty="0">
              <a:solidFill>
                <a:srgbClr val="191919"/>
              </a:solidFill>
              <a:latin typeface="Libre Baskerville"/>
              <a:ea typeface="Arimo Medium"/>
              <a:cs typeface="Arimo Medium"/>
            </a:rPr>
            <a:t>(vers un but)</a:t>
          </a:r>
        </a:p>
      </dsp:txBody>
      <dsp:txXfrm>
        <a:off x="3628753" y="461206"/>
        <a:ext cx="2215368" cy="22153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56EB9C-5FF9-E84B-811A-A5C3E9755E3F}">
      <dsp:nvSpPr>
        <dsp:cNvPr id="0" name=""/>
        <dsp:cNvSpPr/>
      </dsp:nvSpPr>
      <dsp:spPr>
        <a:xfrm>
          <a:off x="1486751" y="0"/>
          <a:ext cx="3129803" cy="3129803"/>
        </a:xfrm>
        <a:prstGeom prst="diamond">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dsp:style>
    </dsp:sp>
    <dsp:sp modelId="{E5E500FE-68E2-9144-93D1-FDDBDB4C74BD}">
      <dsp:nvSpPr>
        <dsp:cNvPr id="0" name=""/>
        <dsp:cNvSpPr/>
      </dsp:nvSpPr>
      <dsp:spPr>
        <a:xfrm>
          <a:off x="1784082" y="297331"/>
          <a:ext cx="1220623" cy="1220623"/>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fr-FR" sz="1200" kern="1200" noProof="0" dirty="0">
              <a:solidFill>
                <a:schemeClr val="tx1"/>
              </a:solidFill>
            </a:rPr>
            <a:t>Médiation de textes</a:t>
          </a:r>
        </a:p>
      </dsp:txBody>
      <dsp:txXfrm>
        <a:off x="1843668" y="356917"/>
        <a:ext cx="1101451" cy="1101451"/>
      </dsp:txXfrm>
    </dsp:sp>
    <dsp:sp modelId="{DBAA0BEA-317E-1747-9BCB-387D864E0953}">
      <dsp:nvSpPr>
        <dsp:cNvPr id="0" name=""/>
        <dsp:cNvSpPr/>
      </dsp:nvSpPr>
      <dsp:spPr>
        <a:xfrm>
          <a:off x="3098599" y="297331"/>
          <a:ext cx="1220623" cy="1220623"/>
        </a:xfrm>
        <a:prstGeom prst="roundRect">
          <a:avLst/>
        </a:prstGeom>
        <a:solidFill>
          <a:schemeClr val="bg2">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chemeClr val="bg2">
                  <a:lumMod val="90000"/>
                </a:schemeClr>
              </a:solidFill>
            </a:rPr>
            <a:t>Stratégies de médiation</a:t>
          </a:r>
        </a:p>
      </dsp:txBody>
      <dsp:txXfrm>
        <a:off x="3158185" y="356917"/>
        <a:ext cx="1101451" cy="1101451"/>
      </dsp:txXfrm>
    </dsp:sp>
    <dsp:sp modelId="{BCBC6450-3F3E-5F4E-9D4D-A1B3B6C698CE}">
      <dsp:nvSpPr>
        <dsp:cNvPr id="0" name=""/>
        <dsp:cNvSpPr/>
      </dsp:nvSpPr>
      <dsp:spPr>
        <a:xfrm>
          <a:off x="1784082" y="1622480"/>
          <a:ext cx="1220623" cy="1220623"/>
        </a:xfrm>
        <a:prstGeom prst="roundRect">
          <a:avLst/>
        </a:prstGeom>
        <a:solidFill>
          <a:srgbClr val="E7E6E6">
            <a:lumMod val="60000"/>
            <a:lumOff val="4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rgbClr val="E7E6E6">
                  <a:lumMod val="90000"/>
                </a:srgbClr>
              </a:solidFill>
              <a:latin typeface="Calibri" panose="020F0502020204030204"/>
              <a:ea typeface="+mn-ea"/>
              <a:cs typeface="+mn-cs"/>
            </a:rPr>
            <a:t>Médiation de concepts</a:t>
          </a:r>
        </a:p>
      </dsp:txBody>
      <dsp:txXfrm>
        <a:off x="1843668" y="1682066"/>
        <a:ext cx="1101451" cy="1101451"/>
      </dsp:txXfrm>
    </dsp:sp>
    <dsp:sp modelId="{714B9B23-2D3D-A248-86B8-A7B19238C27E}">
      <dsp:nvSpPr>
        <dsp:cNvPr id="0" name=""/>
        <dsp:cNvSpPr/>
      </dsp:nvSpPr>
      <dsp:spPr>
        <a:xfrm>
          <a:off x="3098599" y="1611848"/>
          <a:ext cx="1220623" cy="1220623"/>
        </a:xfrm>
        <a:prstGeom prst="roundRect">
          <a:avLst/>
        </a:prstGeom>
        <a:solidFill>
          <a:schemeClr val="bg2">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chemeClr val="bg2">
                  <a:lumMod val="90000"/>
                </a:schemeClr>
              </a:solidFill>
            </a:rPr>
            <a:t>Médiation de la communication</a:t>
          </a:r>
        </a:p>
      </dsp:txBody>
      <dsp:txXfrm>
        <a:off x="3158185" y="1671434"/>
        <a:ext cx="1101451" cy="11014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56EB9C-5FF9-E84B-811A-A5C3E9755E3F}">
      <dsp:nvSpPr>
        <dsp:cNvPr id="0" name=""/>
        <dsp:cNvSpPr/>
      </dsp:nvSpPr>
      <dsp:spPr>
        <a:xfrm>
          <a:off x="1486751" y="0"/>
          <a:ext cx="3129803" cy="3129803"/>
        </a:xfrm>
        <a:prstGeom prst="diamond">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dsp:style>
    </dsp:sp>
    <dsp:sp modelId="{E5E500FE-68E2-9144-93D1-FDDBDB4C74BD}">
      <dsp:nvSpPr>
        <dsp:cNvPr id="0" name=""/>
        <dsp:cNvSpPr/>
      </dsp:nvSpPr>
      <dsp:spPr>
        <a:xfrm>
          <a:off x="1784082" y="297331"/>
          <a:ext cx="1220623" cy="1220623"/>
        </a:xfrm>
        <a:prstGeom prst="roundRect">
          <a:avLst/>
        </a:prstGeom>
        <a:solidFill>
          <a:srgbClr val="E7E6E6">
            <a:lumMod val="60000"/>
            <a:lumOff val="4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 sz="1200" kern="1200" dirty="0">
              <a:solidFill>
                <a:srgbClr val="D0CECE"/>
              </a:solidFill>
              <a:latin typeface="Calibri" panose="020F0502020204030204"/>
              <a:ea typeface="+mn-ea"/>
              <a:cs typeface="+mn-cs"/>
            </a:rPr>
            <a:t>mediation of texts</a:t>
          </a:r>
        </a:p>
      </dsp:txBody>
      <dsp:txXfrm>
        <a:off x="1843668" y="356917"/>
        <a:ext cx="1101451" cy="1101451"/>
      </dsp:txXfrm>
    </dsp:sp>
    <dsp:sp modelId="{DBAA0BEA-317E-1747-9BCB-387D864E0953}">
      <dsp:nvSpPr>
        <dsp:cNvPr id="0" name=""/>
        <dsp:cNvSpPr/>
      </dsp:nvSpPr>
      <dsp:spPr>
        <a:xfrm>
          <a:off x="3098599" y="297331"/>
          <a:ext cx="1220623" cy="1220623"/>
        </a:xfrm>
        <a:prstGeom prst="roundRect">
          <a:avLst/>
        </a:prstGeom>
        <a:solidFill>
          <a:schemeClr val="bg2">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chemeClr val="bg2">
                  <a:lumMod val="90000"/>
                </a:schemeClr>
              </a:solidFill>
            </a:rPr>
            <a:t>Stratégies de médiation</a:t>
          </a:r>
          <a:endParaRPr lang="en" sz="1200" kern="1200" dirty="0">
            <a:solidFill>
              <a:schemeClr val="bg2">
                <a:lumMod val="90000"/>
              </a:schemeClr>
            </a:solidFill>
          </a:endParaRPr>
        </a:p>
      </dsp:txBody>
      <dsp:txXfrm>
        <a:off x="3158185" y="356917"/>
        <a:ext cx="1101451" cy="1101451"/>
      </dsp:txXfrm>
    </dsp:sp>
    <dsp:sp modelId="{BCBC6450-3F3E-5F4E-9D4D-A1B3B6C698CE}">
      <dsp:nvSpPr>
        <dsp:cNvPr id="0" name=""/>
        <dsp:cNvSpPr/>
      </dsp:nvSpPr>
      <dsp:spPr>
        <a:xfrm>
          <a:off x="1784082" y="1611848"/>
          <a:ext cx="1220623" cy="1220623"/>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chemeClr val="tx1"/>
              </a:solidFill>
              <a:latin typeface="Calibri" panose="020F0502020204030204"/>
              <a:ea typeface="+mn-ea"/>
              <a:cs typeface="+mn-cs"/>
            </a:rPr>
            <a:t>Médiation de concepts</a:t>
          </a:r>
          <a:endParaRPr lang="en" sz="1200" kern="1200" dirty="0">
            <a:solidFill>
              <a:schemeClr val="tx1"/>
            </a:solidFill>
          </a:endParaRPr>
        </a:p>
      </dsp:txBody>
      <dsp:txXfrm>
        <a:off x="1843668" y="1671434"/>
        <a:ext cx="1101451" cy="1101451"/>
      </dsp:txXfrm>
    </dsp:sp>
    <dsp:sp modelId="{714B9B23-2D3D-A248-86B8-A7B19238C27E}">
      <dsp:nvSpPr>
        <dsp:cNvPr id="0" name=""/>
        <dsp:cNvSpPr/>
      </dsp:nvSpPr>
      <dsp:spPr>
        <a:xfrm>
          <a:off x="3098599" y="1611848"/>
          <a:ext cx="1220623" cy="1220623"/>
        </a:xfrm>
        <a:prstGeom prst="roundRect">
          <a:avLst/>
        </a:prstGeom>
        <a:solidFill>
          <a:schemeClr val="bg2">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chemeClr val="bg2">
                  <a:lumMod val="90000"/>
                </a:schemeClr>
              </a:solidFill>
            </a:rPr>
            <a:t>Médiation de la communication</a:t>
          </a:r>
          <a:endParaRPr lang="en" sz="1200" kern="1200" dirty="0">
            <a:solidFill>
              <a:schemeClr val="bg2">
                <a:lumMod val="90000"/>
              </a:schemeClr>
            </a:solidFill>
          </a:endParaRPr>
        </a:p>
      </dsp:txBody>
      <dsp:txXfrm>
        <a:off x="3158185" y="1671434"/>
        <a:ext cx="1101451" cy="11014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56EB9C-5FF9-E84B-811A-A5C3E9755E3F}">
      <dsp:nvSpPr>
        <dsp:cNvPr id="0" name=""/>
        <dsp:cNvSpPr/>
      </dsp:nvSpPr>
      <dsp:spPr>
        <a:xfrm>
          <a:off x="1486751" y="0"/>
          <a:ext cx="3129803" cy="3129803"/>
        </a:xfrm>
        <a:prstGeom prst="diamond">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dsp:style>
    </dsp:sp>
    <dsp:sp modelId="{E5E500FE-68E2-9144-93D1-FDDBDB4C74BD}">
      <dsp:nvSpPr>
        <dsp:cNvPr id="0" name=""/>
        <dsp:cNvSpPr/>
      </dsp:nvSpPr>
      <dsp:spPr>
        <a:xfrm>
          <a:off x="1784082" y="297331"/>
          <a:ext cx="1220623" cy="1220623"/>
        </a:xfrm>
        <a:prstGeom prst="roundRect">
          <a:avLst/>
        </a:prstGeom>
        <a:solidFill>
          <a:schemeClr val="bg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 sz="1200" kern="1200" dirty="0">
              <a:solidFill>
                <a:srgbClr val="D0CECE"/>
              </a:solidFill>
              <a:latin typeface="Calibri" panose="020F0502020204030204"/>
              <a:ea typeface="+mn-ea"/>
              <a:cs typeface="+mn-cs"/>
            </a:rPr>
            <a:t>mediation of texts</a:t>
          </a:r>
          <a:endParaRPr lang="en" sz="1200" kern="1200" dirty="0">
            <a:solidFill>
              <a:prstClr val="black"/>
            </a:solidFill>
            <a:latin typeface="Calibri" panose="020F0502020204030204"/>
            <a:ea typeface="+mn-ea"/>
            <a:cs typeface="+mn-cs"/>
          </a:endParaRPr>
        </a:p>
      </dsp:txBody>
      <dsp:txXfrm>
        <a:off x="1843668" y="356917"/>
        <a:ext cx="1101451" cy="1101451"/>
      </dsp:txXfrm>
    </dsp:sp>
    <dsp:sp modelId="{DBAA0BEA-317E-1747-9BCB-387D864E0953}">
      <dsp:nvSpPr>
        <dsp:cNvPr id="0" name=""/>
        <dsp:cNvSpPr/>
      </dsp:nvSpPr>
      <dsp:spPr>
        <a:xfrm>
          <a:off x="3098599" y="297331"/>
          <a:ext cx="1220623" cy="1220623"/>
        </a:xfrm>
        <a:prstGeom prst="roundRect">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fr-FR" sz="1200" kern="1200" noProof="0" dirty="0">
              <a:solidFill>
                <a:schemeClr val="tx1"/>
              </a:solidFill>
            </a:rPr>
            <a:t>Stratégies de médiation</a:t>
          </a:r>
          <a:endParaRPr lang="en" sz="1200" kern="1200" dirty="0">
            <a:solidFill>
              <a:schemeClr val="tx1"/>
            </a:solidFill>
            <a:latin typeface="Calibri" panose="020F0502020204030204"/>
            <a:ea typeface="+mn-ea"/>
            <a:cs typeface="+mn-cs"/>
          </a:endParaRPr>
        </a:p>
      </dsp:txBody>
      <dsp:txXfrm>
        <a:off x="3158185" y="356917"/>
        <a:ext cx="1101451" cy="1101451"/>
      </dsp:txXfrm>
    </dsp:sp>
    <dsp:sp modelId="{BCBC6450-3F3E-5F4E-9D4D-A1B3B6C698CE}">
      <dsp:nvSpPr>
        <dsp:cNvPr id="0" name=""/>
        <dsp:cNvSpPr/>
      </dsp:nvSpPr>
      <dsp:spPr>
        <a:xfrm>
          <a:off x="1784082" y="1611848"/>
          <a:ext cx="1220623" cy="1220623"/>
        </a:xfrm>
        <a:prstGeom prst="roundRect">
          <a:avLst/>
        </a:prstGeom>
        <a:solidFill>
          <a:schemeClr val="bg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fr-FR" sz="1200" kern="1200" noProof="0" dirty="0">
              <a:solidFill>
                <a:srgbClr val="E7E6E6">
                  <a:lumMod val="90000"/>
                </a:srgbClr>
              </a:solidFill>
              <a:latin typeface="Calibri" panose="020F0502020204030204"/>
              <a:ea typeface="+mn-ea"/>
              <a:cs typeface="+mn-cs"/>
            </a:rPr>
            <a:t>Médiation de concepts</a:t>
          </a:r>
          <a:endParaRPr lang="en" sz="1200" kern="1200" dirty="0">
            <a:solidFill>
              <a:prstClr val="black"/>
            </a:solidFill>
            <a:latin typeface="Calibri" panose="020F0502020204030204"/>
            <a:ea typeface="+mn-ea"/>
            <a:cs typeface="+mn-cs"/>
          </a:endParaRPr>
        </a:p>
      </dsp:txBody>
      <dsp:txXfrm>
        <a:off x="1843668" y="1671434"/>
        <a:ext cx="1101451" cy="1101451"/>
      </dsp:txXfrm>
    </dsp:sp>
    <dsp:sp modelId="{714B9B23-2D3D-A248-86B8-A7B19238C27E}">
      <dsp:nvSpPr>
        <dsp:cNvPr id="0" name=""/>
        <dsp:cNvSpPr/>
      </dsp:nvSpPr>
      <dsp:spPr>
        <a:xfrm>
          <a:off x="3098599" y="1611848"/>
          <a:ext cx="1220623" cy="1220623"/>
        </a:xfrm>
        <a:prstGeom prst="roundRect">
          <a:avLst/>
        </a:prstGeom>
        <a:solidFill>
          <a:srgbClr val="E7E6E6">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fr-FR" sz="1200" kern="1200" noProof="0" dirty="0">
              <a:solidFill>
                <a:schemeClr val="bg2">
                  <a:lumMod val="90000"/>
                </a:schemeClr>
              </a:solidFill>
            </a:rPr>
            <a:t>Médiation de la communication</a:t>
          </a:r>
          <a:endParaRPr lang="en" sz="1200" kern="1200" dirty="0">
            <a:solidFill>
              <a:prstClr val="black"/>
            </a:solidFill>
            <a:latin typeface="Calibri" panose="020F0502020204030204"/>
            <a:ea typeface="+mn-ea"/>
            <a:cs typeface="+mn-cs"/>
          </a:endParaRPr>
        </a:p>
      </dsp:txBody>
      <dsp:txXfrm>
        <a:off x="3158185" y="1671434"/>
        <a:ext cx="1101451" cy="11014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56EB9C-5FF9-E84B-811A-A5C3E9755E3F}">
      <dsp:nvSpPr>
        <dsp:cNvPr id="0" name=""/>
        <dsp:cNvSpPr/>
      </dsp:nvSpPr>
      <dsp:spPr>
        <a:xfrm>
          <a:off x="1486751" y="0"/>
          <a:ext cx="3129803" cy="3129803"/>
        </a:xfrm>
        <a:prstGeom prst="diamond">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dsp:style>
    </dsp:sp>
    <dsp:sp modelId="{E5E500FE-68E2-9144-93D1-FDDBDB4C74BD}">
      <dsp:nvSpPr>
        <dsp:cNvPr id="0" name=""/>
        <dsp:cNvSpPr/>
      </dsp:nvSpPr>
      <dsp:spPr>
        <a:xfrm>
          <a:off x="1784082" y="297331"/>
          <a:ext cx="1220623" cy="1220623"/>
        </a:xfrm>
        <a:prstGeom prst="roundRect">
          <a:avLst/>
        </a:prstGeom>
        <a:solidFill>
          <a:schemeClr val="bg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 sz="1200" kern="1200" dirty="0">
              <a:solidFill>
                <a:srgbClr val="D0CECE"/>
              </a:solidFill>
              <a:latin typeface="Calibri" panose="020F0502020204030204"/>
              <a:ea typeface="+mn-ea"/>
              <a:cs typeface="+mn-cs"/>
            </a:rPr>
            <a:t>mediation of texts</a:t>
          </a:r>
          <a:endParaRPr lang="en" sz="1200" kern="1200" dirty="0">
            <a:solidFill>
              <a:schemeClr val="bg2">
                <a:lumMod val="75000"/>
              </a:schemeClr>
            </a:solidFill>
          </a:endParaRPr>
        </a:p>
      </dsp:txBody>
      <dsp:txXfrm>
        <a:off x="1843668" y="356917"/>
        <a:ext cx="1101451" cy="1101451"/>
      </dsp:txXfrm>
    </dsp:sp>
    <dsp:sp modelId="{DBAA0BEA-317E-1747-9BCB-387D864E0953}">
      <dsp:nvSpPr>
        <dsp:cNvPr id="0" name=""/>
        <dsp:cNvSpPr/>
      </dsp:nvSpPr>
      <dsp:spPr>
        <a:xfrm>
          <a:off x="3098599" y="297331"/>
          <a:ext cx="1220623" cy="1220623"/>
        </a:xfrm>
        <a:prstGeom prst="roundRect">
          <a:avLst/>
        </a:prstGeom>
        <a:solidFill>
          <a:srgbClr val="E7E6E6">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chemeClr val="bg2">
                  <a:lumMod val="90000"/>
                </a:schemeClr>
              </a:solidFill>
            </a:rPr>
            <a:t>Stratégies de médiation</a:t>
          </a:r>
          <a:endParaRPr lang="en" sz="1200" kern="1200" dirty="0">
            <a:solidFill>
              <a:srgbClr val="E7E6E6">
                <a:lumMod val="75000"/>
              </a:srgbClr>
            </a:solidFill>
            <a:latin typeface="Calibri" panose="020F0502020204030204"/>
            <a:ea typeface="+mn-ea"/>
            <a:cs typeface="+mn-cs"/>
          </a:endParaRPr>
        </a:p>
      </dsp:txBody>
      <dsp:txXfrm>
        <a:off x="3158185" y="356917"/>
        <a:ext cx="1101451" cy="1101451"/>
      </dsp:txXfrm>
    </dsp:sp>
    <dsp:sp modelId="{BCBC6450-3F3E-5F4E-9D4D-A1B3B6C698CE}">
      <dsp:nvSpPr>
        <dsp:cNvPr id="0" name=""/>
        <dsp:cNvSpPr/>
      </dsp:nvSpPr>
      <dsp:spPr>
        <a:xfrm>
          <a:off x="1784082" y="1611848"/>
          <a:ext cx="1220623" cy="1220623"/>
        </a:xfrm>
        <a:prstGeom prst="roundRect">
          <a:avLst/>
        </a:prstGeom>
        <a:solidFill>
          <a:schemeClr val="bg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rgbClr val="E7E6E6">
                  <a:lumMod val="90000"/>
                </a:srgbClr>
              </a:solidFill>
              <a:latin typeface="Calibri" panose="020F0502020204030204"/>
              <a:ea typeface="+mn-ea"/>
              <a:cs typeface="+mn-cs"/>
            </a:rPr>
            <a:t>Médiation de concepts</a:t>
          </a:r>
          <a:endParaRPr lang="en" sz="1200" kern="1200" dirty="0">
            <a:solidFill>
              <a:schemeClr val="bg2">
                <a:lumMod val="75000"/>
              </a:schemeClr>
            </a:solidFill>
          </a:endParaRPr>
        </a:p>
      </dsp:txBody>
      <dsp:txXfrm>
        <a:off x="1843668" y="1671434"/>
        <a:ext cx="1101451" cy="1101451"/>
      </dsp:txXfrm>
    </dsp:sp>
    <dsp:sp modelId="{714B9B23-2D3D-A248-86B8-A7B19238C27E}">
      <dsp:nvSpPr>
        <dsp:cNvPr id="0" name=""/>
        <dsp:cNvSpPr/>
      </dsp:nvSpPr>
      <dsp:spPr>
        <a:xfrm>
          <a:off x="3098599" y="1611848"/>
          <a:ext cx="1220623" cy="1220623"/>
        </a:xfrm>
        <a:prstGeom prst="roundRect">
          <a:avLst/>
        </a:prstGeom>
        <a:solidFill>
          <a:schemeClr val="accent1">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fr-FR" sz="1200" kern="1200" noProof="0" dirty="0">
              <a:solidFill>
                <a:schemeClr val="tx1"/>
              </a:solidFill>
            </a:rPr>
            <a:t>Médiation de la communication</a:t>
          </a:r>
          <a:endParaRPr lang="en" sz="1200" kern="1200" dirty="0">
            <a:solidFill>
              <a:schemeClr val="tx1"/>
            </a:solidFill>
          </a:endParaRPr>
        </a:p>
      </dsp:txBody>
      <dsp:txXfrm>
        <a:off x="3158185" y="1671434"/>
        <a:ext cx="1101451" cy="11014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71482-68C0-954F-A7D4-F6635EC6AAC8}">
      <dsp:nvSpPr>
        <dsp:cNvPr id="0" name=""/>
        <dsp:cNvSpPr/>
      </dsp:nvSpPr>
      <dsp:spPr>
        <a:xfrm>
          <a:off x="2847" y="610532"/>
          <a:ext cx="2490393" cy="2490393"/>
        </a:xfrm>
        <a:prstGeom prst="ellipse">
          <a:avLst/>
        </a:prstGeom>
        <a:solidFill>
          <a:schemeClr val="bg2">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055" tIns="17780" rIns="137055" bIns="17780" numCol="1" spcCol="1270" anchor="ctr" anchorCtr="0">
          <a:noAutofit/>
        </a:bodyPr>
        <a:lstStyle/>
        <a:p>
          <a:pPr marL="0" marR="0" lvl="0" indent="0" algn="ctr" defTabSz="622300" rtl="0">
            <a:lnSpc>
              <a:spcPct val="100000"/>
            </a:lnSpc>
            <a:spcBef>
              <a:spcPct val="0"/>
            </a:spcBef>
            <a:spcAft>
              <a:spcPts val="0"/>
            </a:spcAft>
            <a:buClr>
              <a:srgbClr val="000000"/>
            </a:buClr>
            <a:buFont typeface="Arial"/>
            <a:buNone/>
          </a:pPr>
          <a:r>
            <a:rPr lang="fr-FR" sz="1400" kern="1200" noProof="0" dirty="0"/>
            <a:t>Exploiter un répertoire plurilingue</a:t>
          </a:r>
          <a:endParaRPr lang="fr-FR" sz="1400" b="0" i="0" u="none" strike="noStrike" kern="1200" cap="none" noProof="0" dirty="0">
            <a:solidFill>
              <a:schemeClr val="dk1"/>
            </a:solidFill>
            <a:latin typeface="Libre Baskerville"/>
            <a:ea typeface="Arimo Medium"/>
            <a:cs typeface="Arimo Medium"/>
            <a:sym typeface="Arial"/>
          </a:endParaRPr>
        </a:p>
      </dsp:txBody>
      <dsp:txXfrm>
        <a:off x="367557" y="975242"/>
        <a:ext cx="1760973" cy="1760973"/>
      </dsp:txXfrm>
    </dsp:sp>
    <dsp:sp modelId="{38CBCDF4-F3DB-8F40-B711-7CAC0EFBCBC3}">
      <dsp:nvSpPr>
        <dsp:cNvPr id="0" name=""/>
        <dsp:cNvSpPr/>
      </dsp:nvSpPr>
      <dsp:spPr>
        <a:xfrm>
          <a:off x="1995163" y="610532"/>
          <a:ext cx="2490393" cy="2490393"/>
        </a:xfrm>
        <a:prstGeom prst="ellipse">
          <a:avLst/>
        </a:prstGeom>
        <a:solidFill>
          <a:schemeClr val="bg2">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055" tIns="17780" rIns="137055" bIns="17780" numCol="1" spcCol="1270" anchor="ctr" anchorCtr="0">
          <a:noAutofit/>
        </a:bodyPr>
        <a:lstStyle/>
        <a:p>
          <a:pPr marL="0" marR="0" lvl="0" indent="0" algn="ctr" defTabSz="444500" rtl="0">
            <a:lnSpc>
              <a:spcPct val="100000"/>
            </a:lnSpc>
            <a:spcBef>
              <a:spcPct val="0"/>
            </a:spcBef>
            <a:spcAft>
              <a:spcPts val="0"/>
            </a:spcAft>
            <a:buClr>
              <a:srgbClr val="000000"/>
            </a:buClr>
            <a:buFont typeface="Arial"/>
            <a:buNone/>
          </a:pPr>
          <a:r>
            <a:rPr lang="fr-FR" sz="1400" kern="1200" noProof="0" dirty="0"/>
            <a:t>Exploiter un répertoire pluriculturel</a:t>
          </a:r>
          <a:endParaRPr lang="fr-FR" sz="1400" b="0" i="0" u="none" strike="noStrike" kern="1200" cap="none" noProof="0" dirty="0">
            <a:solidFill>
              <a:srgbClr val="191919"/>
            </a:solidFill>
            <a:latin typeface="Libre Baskerville"/>
            <a:ea typeface="Arimo Medium"/>
            <a:cs typeface="Arimo Medium"/>
          </a:endParaRPr>
        </a:p>
      </dsp:txBody>
      <dsp:txXfrm>
        <a:off x="2359873" y="975242"/>
        <a:ext cx="1760973" cy="1760973"/>
      </dsp:txXfrm>
    </dsp:sp>
    <dsp:sp modelId="{25410096-E014-7942-A89D-E8600133FEC6}">
      <dsp:nvSpPr>
        <dsp:cNvPr id="0" name=""/>
        <dsp:cNvSpPr/>
      </dsp:nvSpPr>
      <dsp:spPr>
        <a:xfrm>
          <a:off x="3987478" y="610532"/>
          <a:ext cx="2490393" cy="2490393"/>
        </a:xfrm>
        <a:prstGeom prst="ellipse">
          <a:avLst/>
        </a:prstGeom>
        <a:solidFill>
          <a:schemeClr val="bg2">
            <a:lumMod val="60000"/>
            <a:lumOff val="40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7055" tIns="17780" rIns="137055" bIns="17780" numCol="1" spcCol="1270" anchor="ctr" anchorCtr="0">
          <a:noAutofit/>
        </a:bodyPr>
        <a:lstStyle/>
        <a:p>
          <a:pPr marL="0" marR="0" lvl="0" indent="0" algn="ctr" defTabSz="444500" rtl="0">
            <a:lnSpc>
              <a:spcPct val="100000"/>
            </a:lnSpc>
            <a:spcBef>
              <a:spcPct val="0"/>
            </a:spcBef>
            <a:spcAft>
              <a:spcPts val="0"/>
            </a:spcAft>
            <a:buClr>
              <a:srgbClr val="000000"/>
            </a:buClr>
            <a:buFont typeface="Arial"/>
            <a:buNone/>
          </a:pPr>
          <a:r>
            <a:rPr lang="fr-FR" sz="1400" kern="1200" noProof="0" dirty="0">
              <a:solidFill>
                <a:prstClr val="black"/>
              </a:solidFill>
              <a:latin typeface="Calibri" panose="020F0502020204030204"/>
              <a:ea typeface="+mn-ea"/>
              <a:cs typeface="+mn-cs"/>
            </a:rPr>
            <a:t>Compréhension plurilingue</a:t>
          </a:r>
        </a:p>
      </dsp:txBody>
      <dsp:txXfrm>
        <a:off x="4352188" y="975242"/>
        <a:ext cx="1760973" cy="1760973"/>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17/01/2025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17.01.2025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17.01.2025</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‹Nr.›</a:t>
            </a:fld>
            <a:endParaRPr lang="de-DE"/>
          </a:p>
        </p:txBody>
      </p:sp>
    </p:spTree>
    <p:extLst>
      <p:ext uri="{BB962C8B-B14F-4D97-AF65-F5344CB8AC3E}">
        <p14:creationId xmlns:p14="http://schemas.microsoft.com/office/powerpoint/2010/main" val="318130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www.ecml.at/companionvolumetoolbox" TargetMode="External"/><Relationship Id="rId3" Type="http://schemas.openxmlformats.org/officeDocument/2006/relationships/slideLayout" Target="../slideLayouts/slideLayout3.xml"/><Relationship Id="rId7" Type="http://schemas.openxmlformats.org/officeDocument/2006/relationships/hyperlink" Target="https://creativecommons.org/licenses/by-nc-sa/4.0/deed.fr"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BBEDB151-77FD-8C13-EA59-94D44EFE1591}"/>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393FFDCC-5C63-1ECA-8B61-E21B964A4F5D}"/>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692D5EB4-E881-4D4C-E4EC-F694F05B561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7" name="Grafik 10">
            <a:extLst>
              <a:ext uri="{FF2B5EF4-FFF2-40B4-BE49-F238E27FC236}">
                <a16:creationId xmlns:a16="http://schemas.microsoft.com/office/drawing/2014/main" id="{E45E73C6-3D12-69FB-1195-39E081243CD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8" name="TextBox 7">
            <a:extLst>
              <a:ext uri="{FF2B5EF4-FFF2-40B4-BE49-F238E27FC236}">
                <a16:creationId xmlns:a16="http://schemas.microsoft.com/office/drawing/2014/main" id="{BCD4F674-3C40-7533-B001-49DF3559B6C9}"/>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2" name="Straight Connector 11">
            <a:extLst>
              <a:ext uri="{FF2B5EF4-FFF2-40B4-BE49-F238E27FC236}">
                <a16:creationId xmlns:a16="http://schemas.microsoft.com/office/drawing/2014/main" id="{95BFA722-404E-1C8A-395A-159BDFC4D0B4}"/>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
        <p:nvSpPr>
          <p:cNvPr id="9" name="Rectangle 3">
            <a:extLst>
              <a:ext uri="{FF2B5EF4-FFF2-40B4-BE49-F238E27FC236}">
                <a16:creationId xmlns:a16="http://schemas.microsoft.com/office/drawing/2014/main" id="{D99DCEB3-D917-4910-952E-820F41BB4E13}"/>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8"/>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3.xml"/><Relationship Id="rId1" Type="http://schemas.openxmlformats.org/officeDocument/2006/relationships/tags" Target="../tags/tag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4282" y="2306270"/>
            <a:ext cx="9865895" cy="1977676"/>
          </a:xfrm>
        </p:spPr>
        <p:txBody>
          <a:bodyPr>
            <a:normAutofit fontScale="90000"/>
          </a:bodyPr>
          <a:lstStyle/>
          <a:p>
            <a:r>
              <a:rPr lang="fr-FR" dirty="0">
                <a:solidFill>
                  <a:schemeClr val="accent5">
                    <a:lumMod val="50000"/>
                  </a:schemeClr>
                </a:solidFill>
              </a:rPr>
              <a:t>Aspects novateurs du</a:t>
            </a:r>
            <a:br>
              <a:rPr lang="fr-FR" dirty="0">
                <a:solidFill>
                  <a:schemeClr val="accent5">
                    <a:lumMod val="50000"/>
                  </a:schemeClr>
                </a:solidFill>
              </a:rPr>
            </a:br>
            <a:r>
              <a:rPr lang="fr-FR" dirty="0">
                <a:solidFill>
                  <a:schemeClr val="accent5">
                    <a:lumMod val="50000"/>
                  </a:schemeClr>
                </a:solidFill>
              </a:rPr>
              <a:t>Volume complémentaire du CECR: </a:t>
            </a:r>
            <a:br>
              <a:rPr lang="fr-FR" dirty="0">
                <a:solidFill>
                  <a:schemeClr val="accent5">
                    <a:lumMod val="50000"/>
                  </a:schemeClr>
                </a:solidFill>
              </a:rPr>
            </a:br>
            <a:r>
              <a:rPr lang="fr-FR" dirty="0">
                <a:solidFill>
                  <a:schemeClr val="accent5">
                    <a:lumMod val="50000"/>
                  </a:schemeClr>
                </a:solidFill>
              </a:rPr>
              <a:t>Qu’y a-t-il </a:t>
            </a:r>
            <a:r>
              <a:rPr lang="fr-FR">
                <a:solidFill>
                  <a:schemeClr val="accent5">
                    <a:lumMod val="50000"/>
                  </a:schemeClr>
                </a:solidFill>
              </a:rPr>
              <a:t>de nouveau ?</a:t>
            </a:r>
            <a:endParaRPr lang="fr-FR" dirty="0">
              <a:solidFill>
                <a:schemeClr val="accent5">
                  <a:lumMod val="50000"/>
                </a:schemeClr>
              </a:solidFill>
            </a:endParaRP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Boîte à outils pour la mise en œuvre du volume complémentaire du CECR</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9632"/>
    </mc:Choice>
    <mc:Fallback xmlns="">
      <p:transition spd="slow" advTm="963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9D66717-62A1-45F0-AFBA-460AD4D98770}"/>
              </a:ext>
            </a:extLst>
          </p:cNvPr>
          <p:cNvSpPr txBox="1"/>
          <p:nvPr/>
        </p:nvSpPr>
        <p:spPr>
          <a:xfrm>
            <a:off x="176085" y="422734"/>
            <a:ext cx="10208886" cy="1836400"/>
          </a:xfrm>
          <a:prstGeom prst="rect">
            <a:avLst/>
          </a:prstGeom>
          <a:noFill/>
        </p:spPr>
        <p:txBody>
          <a:bodyPr wrap="square">
            <a:spAutoFit/>
          </a:bodyPr>
          <a:lstStyle/>
          <a:p>
            <a:pPr algn="just">
              <a:spcBef>
                <a:spcPts val="2048"/>
              </a:spcBef>
            </a:pPr>
            <a:r>
              <a:rPr lang="fr-FR" sz="1600" b="1" dirty="0">
                <a:solidFill>
                  <a:schemeClr val="dk1"/>
                </a:solidFill>
                <a:latin typeface="+mj-lt"/>
                <a:ea typeface="Arimo Medium"/>
                <a:cs typeface="Arimo Medium"/>
                <a:sym typeface="Arimo Medium"/>
              </a:rPr>
              <a:t>Échelles de médiation</a:t>
            </a:r>
            <a:r>
              <a:rPr lang="en" sz="1600" b="1"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Le CECR incluait déjà la médiation, bien qu’il ne l’ait pas fait de façon explicite, dans les notions de </a:t>
            </a:r>
            <a:r>
              <a:rPr lang="fr-FR" sz="1600" dirty="0" err="1">
                <a:solidFill>
                  <a:schemeClr val="dk1"/>
                </a:solidFill>
                <a:latin typeface="+mj-lt"/>
                <a:ea typeface="Arimo Medium"/>
                <a:cs typeface="Arimo Medium"/>
                <a:sym typeface="Arimo Medium"/>
              </a:rPr>
              <a:t>coconstruction</a:t>
            </a:r>
            <a:r>
              <a:rPr lang="fr-FR" sz="1600" dirty="0">
                <a:solidFill>
                  <a:schemeClr val="dk1"/>
                </a:solidFill>
                <a:latin typeface="+mj-lt"/>
                <a:ea typeface="Arimo Medium"/>
                <a:cs typeface="Arimo Medium"/>
                <a:sym typeface="Arimo Medium"/>
              </a:rPr>
              <a:t> du sens dans l’interaction et en considérant l’apprenant comme acteur social.</a:t>
            </a:r>
            <a:r>
              <a:rPr lang="en" sz="1600"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Dans le </a:t>
            </a:r>
            <a:r>
              <a:rPr lang="fr-FR" sz="1600" i="1" dirty="0">
                <a:solidFill>
                  <a:schemeClr val="dk1"/>
                </a:solidFill>
                <a:latin typeface="+mj-lt"/>
                <a:ea typeface="Arimo Medium"/>
                <a:cs typeface="Arimo Medium"/>
                <a:sym typeface="Arimo Medium"/>
              </a:rPr>
              <a:t>Volume complémentaire</a:t>
            </a:r>
            <a:r>
              <a:rPr lang="fr-FR" sz="1600" dirty="0">
                <a:solidFill>
                  <a:schemeClr val="dk1"/>
                </a:solidFill>
                <a:latin typeface="+mj-lt"/>
                <a:ea typeface="Arimo Medium"/>
                <a:cs typeface="Arimo Medium"/>
                <a:sym typeface="Arimo Medium"/>
              </a:rPr>
              <a:t>, la médiation apparaît de manière plus explicite, ajoutant à la médiation </a:t>
            </a:r>
            <a:r>
              <a:rPr lang="fr-FR" sz="1600" dirty="0" err="1">
                <a:solidFill>
                  <a:schemeClr val="dk1"/>
                </a:solidFill>
                <a:latin typeface="+mj-lt"/>
                <a:ea typeface="Arimo Medium"/>
                <a:cs typeface="Arimo Medium"/>
                <a:sym typeface="Arimo Medium"/>
              </a:rPr>
              <a:t>interlinguistique</a:t>
            </a:r>
            <a:r>
              <a:rPr lang="fr-FR" sz="1600" dirty="0">
                <a:solidFill>
                  <a:schemeClr val="dk1"/>
                </a:solidFill>
                <a:latin typeface="+mj-lt"/>
                <a:ea typeface="Arimo Medium"/>
                <a:cs typeface="Arimo Medium"/>
                <a:sym typeface="Arimo Medium"/>
              </a:rPr>
              <a:t>, le concept de médiation lié à la communication et à l’apprentissage, ainsi qu’à la médiation sociale et culturelle.</a:t>
            </a:r>
            <a:endParaRPr lang="en" sz="1600" dirty="0">
              <a:solidFill>
                <a:schemeClr val="dk1"/>
              </a:solidFill>
              <a:latin typeface="+mj-lt"/>
              <a:ea typeface="Arimo Medium"/>
              <a:cs typeface="Arimo Medium"/>
              <a:sym typeface="Arimo Medium"/>
            </a:endParaRPr>
          </a:p>
        </p:txBody>
      </p:sp>
      <p:graphicFrame>
        <p:nvGraphicFramePr>
          <p:cNvPr id="3" name="Diagrama 2">
            <a:extLst>
              <a:ext uri="{FF2B5EF4-FFF2-40B4-BE49-F238E27FC236}">
                <a16:creationId xmlns:a16="http://schemas.microsoft.com/office/drawing/2014/main" id="{21964D5C-DE70-4878-99DA-BF7109B7659D}"/>
              </a:ext>
            </a:extLst>
          </p:cNvPr>
          <p:cNvGraphicFramePr/>
          <p:nvPr>
            <p:extLst>
              <p:ext uri="{D42A27DB-BD31-4B8C-83A1-F6EECF244321}">
                <p14:modId xmlns:p14="http://schemas.microsoft.com/office/powerpoint/2010/main" val="2568662896"/>
              </p:ext>
            </p:extLst>
          </p:nvPr>
        </p:nvGraphicFramePr>
        <p:xfrm>
          <a:off x="2876033" y="2538065"/>
          <a:ext cx="6103305" cy="3129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3">
            <a:extLst>
              <a:ext uri="{FF2B5EF4-FFF2-40B4-BE49-F238E27FC236}">
                <a16:creationId xmlns:a16="http://schemas.microsoft.com/office/drawing/2014/main" id="{D1BB379E-A344-4693-B015-017B4251E867}"/>
              </a:ext>
            </a:extLst>
          </p:cNvPr>
          <p:cNvSpPr/>
          <p:nvPr/>
        </p:nvSpPr>
        <p:spPr>
          <a:xfrm>
            <a:off x="831005" y="2806129"/>
            <a:ext cx="3209606" cy="1191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buFont typeface="Arial" panose="020B0604020202020204" pitchFamily="34" charset="0"/>
              <a:buChar char="•"/>
            </a:pPr>
            <a:r>
              <a:rPr lang="fr-FR" dirty="0">
                <a:solidFill>
                  <a:schemeClr val="tx2"/>
                </a:solidFill>
                <a:latin typeface="+mj-lt"/>
              </a:rPr>
              <a:t>Transmettre des informations spécifiques</a:t>
            </a:r>
          </a:p>
          <a:p>
            <a:pPr marL="228594" indent="-228594" algn="just">
              <a:buFont typeface="Arial" panose="020B0604020202020204" pitchFamily="34" charset="0"/>
              <a:buChar char="•"/>
            </a:pPr>
            <a:r>
              <a:rPr lang="fr-FR" dirty="0">
                <a:solidFill>
                  <a:schemeClr val="tx2"/>
                </a:solidFill>
                <a:latin typeface="+mj-lt"/>
              </a:rPr>
              <a:t>Expliquer des données</a:t>
            </a:r>
          </a:p>
          <a:p>
            <a:pPr marL="228594" indent="-228594" algn="just">
              <a:buFont typeface="Arial" panose="020B0604020202020204" pitchFamily="34" charset="0"/>
              <a:buChar char="•"/>
            </a:pPr>
            <a:r>
              <a:rPr lang="fr-FR" dirty="0">
                <a:solidFill>
                  <a:schemeClr val="tx2"/>
                </a:solidFill>
                <a:latin typeface="+mj-lt"/>
              </a:rPr>
              <a:t>Traiter un texte</a:t>
            </a:r>
          </a:p>
          <a:p>
            <a:pPr marL="228594" indent="-228594" algn="just">
              <a:buFont typeface="Arial" panose="020B0604020202020204" pitchFamily="34" charset="0"/>
              <a:buChar char="•"/>
            </a:pPr>
            <a:r>
              <a:rPr lang="fr-FR" dirty="0">
                <a:solidFill>
                  <a:schemeClr val="tx2"/>
                </a:solidFill>
                <a:latin typeface="+mj-lt"/>
              </a:rPr>
              <a:t>Traduire à l’oral un texte écrit</a:t>
            </a:r>
          </a:p>
          <a:p>
            <a:pPr marL="228594" indent="-228594" algn="just">
              <a:buFont typeface="Arial" panose="020B0604020202020204" pitchFamily="34" charset="0"/>
              <a:buChar char="•"/>
            </a:pPr>
            <a:r>
              <a:rPr lang="fr-FR" dirty="0">
                <a:solidFill>
                  <a:schemeClr val="tx2"/>
                </a:solidFill>
                <a:latin typeface="+mj-lt"/>
              </a:rPr>
              <a:t>Traduire à l’écrit un texte écrit</a:t>
            </a:r>
          </a:p>
          <a:p>
            <a:pPr marL="228594" indent="-228594" algn="just">
              <a:buFont typeface="Arial" panose="020B0604020202020204" pitchFamily="34" charset="0"/>
              <a:buChar char="•"/>
            </a:pPr>
            <a:r>
              <a:rPr lang="fr-FR" dirty="0">
                <a:solidFill>
                  <a:schemeClr val="tx2"/>
                </a:solidFill>
                <a:latin typeface="+mj-lt"/>
              </a:rPr>
              <a:t>Prendre des notes</a:t>
            </a:r>
          </a:p>
          <a:p>
            <a:pPr marL="228594" indent="-228594" algn="just">
              <a:buFont typeface="Arial" panose="020B0604020202020204" pitchFamily="34" charset="0"/>
              <a:buChar char="•"/>
            </a:pPr>
            <a:r>
              <a:rPr lang="fr-FR" dirty="0">
                <a:solidFill>
                  <a:schemeClr val="tx2"/>
                </a:solidFill>
                <a:latin typeface="+mj-lt"/>
              </a:rPr>
              <a:t>Réagir à des textes créatifs</a:t>
            </a:r>
          </a:p>
        </p:txBody>
      </p:sp>
    </p:spTree>
    <p:extLst>
      <p:ext uri="{BB962C8B-B14F-4D97-AF65-F5344CB8AC3E}">
        <p14:creationId xmlns:p14="http://schemas.microsoft.com/office/powerpoint/2010/main" val="31656993"/>
      </p:ext>
    </p:extLst>
  </p:cSld>
  <p:clrMapOvr>
    <a:masterClrMapping/>
  </p:clrMapOvr>
  <mc:AlternateContent xmlns:mc="http://schemas.openxmlformats.org/markup-compatibility/2006" xmlns:p14="http://schemas.microsoft.com/office/powerpoint/2010/main">
    <mc:Choice Requires="p14">
      <p:transition p14:dur="100" advTm="64490"/>
    </mc:Choice>
    <mc:Fallback xmlns="">
      <p:transition advTm="6449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21964D5C-DE70-4878-99DA-BF7109B7659D}"/>
              </a:ext>
            </a:extLst>
          </p:cNvPr>
          <p:cNvGraphicFramePr/>
          <p:nvPr>
            <p:extLst>
              <p:ext uri="{D42A27DB-BD31-4B8C-83A1-F6EECF244321}">
                <p14:modId xmlns:p14="http://schemas.microsoft.com/office/powerpoint/2010/main" val="417939599"/>
              </p:ext>
            </p:extLst>
          </p:nvPr>
        </p:nvGraphicFramePr>
        <p:xfrm>
          <a:off x="2876033" y="2534734"/>
          <a:ext cx="6103305" cy="3129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4">
            <a:extLst>
              <a:ext uri="{FF2B5EF4-FFF2-40B4-BE49-F238E27FC236}">
                <a16:creationId xmlns:a16="http://schemas.microsoft.com/office/drawing/2014/main" id="{979797D1-807A-48A9-ADEA-46C5D57F2FFA}"/>
              </a:ext>
            </a:extLst>
          </p:cNvPr>
          <p:cNvSpPr/>
          <p:nvPr/>
        </p:nvSpPr>
        <p:spPr>
          <a:xfrm>
            <a:off x="787462" y="4227072"/>
            <a:ext cx="3209606" cy="1191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buFont typeface="Arial" panose="020B0604020202020204" pitchFamily="34" charset="0"/>
              <a:buChar char="•"/>
            </a:pPr>
            <a:r>
              <a:rPr lang="fr-FR" dirty="0">
                <a:solidFill>
                  <a:schemeClr val="tx2"/>
                </a:solidFill>
                <a:latin typeface="+mj-lt"/>
              </a:rPr>
              <a:t>Faciliter la coopération dans les interactions avec des pairs</a:t>
            </a:r>
            <a:endParaRPr lang="en" dirty="0">
              <a:solidFill>
                <a:schemeClr val="tx2"/>
              </a:solidFill>
              <a:latin typeface="+mj-lt"/>
            </a:endParaRPr>
          </a:p>
          <a:p>
            <a:pPr marL="228594" indent="-228594">
              <a:buFont typeface="Arial" panose="020B0604020202020204" pitchFamily="34" charset="0"/>
              <a:buChar char="•"/>
            </a:pPr>
            <a:r>
              <a:rPr lang="fr-FR" dirty="0">
                <a:solidFill>
                  <a:schemeClr val="tx2"/>
                </a:solidFill>
                <a:latin typeface="+mj-lt"/>
              </a:rPr>
              <a:t>Coopérer pour construire du sens</a:t>
            </a:r>
          </a:p>
          <a:p>
            <a:pPr marL="228594" indent="-228594">
              <a:buFont typeface="Arial" panose="020B0604020202020204" pitchFamily="34" charset="0"/>
              <a:buChar char="•"/>
            </a:pPr>
            <a:r>
              <a:rPr lang="fr-FR" dirty="0">
                <a:solidFill>
                  <a:schemeClr val="tx2"/>
                </a:solidFill>
                <a:latin typeface="+mj-lt"/>
              </a:rPr>
              <a:t>Gérer des interactions</a:t>
            </a:r>
          </a:p>
          <a:p>
            <a:pPr marL="228594" indent="-228594">
              <a:buFont typeface="Arial" panose="020B0604020202020204" pitchFamily="34" charset="0"/>
              <a:buChar char="•"/>
            </a:pPr>
            <a:r>
              <a:rPr lang="fr-FR" dirty="0">
                <a:solidFill>
                  <a:schemeClr val="tx2"/>
                </a:solidFill>
                <a:latin typeface="+mj-lt"/>
              </a:rPr>
              <a:t>Susciter un discours conceptuel</a:t>
            </a:r>
          </a:p>
        </p:txBody>
      </p:sp>
      <p:sp>
        <p:nvSpPr>
          <p:cNvPr id="6" name="CuadroTexto 1">
            <a:extLst>
              <a:ext uri="{FF2B5EF4-FFF2-40B4-BE49-F238E27FC236}">
                <a16:creationId xmlns:a16="http://schemas.microsoft.com/office/drawing/2014/main" id="{2A3F6821-95AB-4143-B50F-E9C5AE8DEEBF}"/>
              </a:ext>
            </a:extLst>
          </p:cNvPr>
          <p:cNvSpPr txBox="1"/>
          <p:nvPr/>
        </p:nvSpPr>
        <p:spPr>
          <a:xfrm>
            <a:off x="176085" y="422734"/>
            <a:ext cx="10208886" cy="1836400"/>
          </a:xfrm>
          <a:prstGeom prst="rect">
            <a:avLst/>
          </a:prstGeom>
          <a:noFill/>
        </p:spPr>
        <p:txBody>
          <a:bodyPr wrap="square">
            <a:spAutoFit/>
          </a:bodyPr>
          <a:lstStyle/>
          <a:p>
            <a:pPr algn="just">
              <a:spcBef>
                <a:spcPts val="2048"/>
              </a:spcBef>
            </a:pPr>
            <a:r>
              <a:rPr lang="fr-FR" sz="1600" b="1" dirty="0">
                <a:solidFill>
                  <a:schemeClr val="dk1"/>
                </a:solidFill>
                <a:latin typeface="+mj-lt"/>
                <a:ea typeface="Arimo Medium"/>
                <a:cs typeface="Arimo Medium"/>
                <a:sym typeface="Arimo Medium"/>
              </a:rPr>
              <a:t>Échelles de médiation</a:t>
            </a:r>
            <a:r>
              <a:rPr lang="en" sz="1600" b="1"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Le CECR incluait déjà la médiation, bien qu’il ne l’ait pas fait de façon explicite, dans les notions de </a:t>
            </a:r>
            <a:r>
              <a:rPr lang="fr-FR" sz="1600" dirty="0" err="1">
                <a:solidFill>
                  <a:schemeClr val="dk1"/>
                </a:solidFill>
                <a:latin typeface="+mj-lt"/>
                <a:ea typeface="Arimo Medium"/>
                <a:cs typeface="Arimo Medium"/>
                <a:sym typeface="Arimo Medium"/>
              </a:rPr>
              <a:t>coconstruction</a:t>
            </a:r>
            <a:r>
              <a:rPr lang="fr-FR" sz="1600" dirty="0">
                <a:solidFill>
                  <a:schemeClr val="dk1"/>
                </a:solidFill>
                <a:latin typeface="+mj-lt"/>
                <a:ea typeface="Arimo Medium"/>
                <a:cs typeface="Arimo Medium"/>
                <a:sym typeface="Arimo Medium"/>
              </a:rPr>
              <a:t> du sens dans l’interaction et en considérant l’apprenant comme acteur social.</a:t>
            </a:r>
            <a:r>
              <a:rPr lang="en" sz="1600"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Dans le </a:t>
            </a:r>
            <a:r>
              <a:rPr lang="fr-FR" sz="1600" i="1" dirty="0">
                <a:solidFill>
                  <a:schemeClr val="dk1"/>
                </a:solidFill>
                <a:latin typeface="+mj-lt"/>
                <a:ea typeface="Arimo Medium"/>
                <a:cs typeface="Arimo Medium"/>
                <a:sym typeface="Arimo Medium"/>
              </a:rPr>
              <a:t>Volume complémentaire</a:t>
            </a:r>
            <a:r>
              <a:rPr lang="fr-FR" sz="1600" dirty="0">
                <a:solidFill>
                  <a:schemeClr val="dk1"/>
                </a:solidFill>
                <a:latin typeface="+mj-lt"/>
                <a:ea typeface="Arimo Medium"/>
                <a:cs typeface="Arimo Medium"/>
                <a:sym typeface="Arimo Medium"/>
              </a:rPr>
              <a:t>, la médiation apparaît de manière plus explicite, ajoutant à la médiation </a:t>
            </a:r>
            <a:r>
              <a:rPr lang="fr-FR" sz="1600" dirty="0" err="1">
                <a:solidFill>
                  <a:schemeClr val="dk1"/>
                </a:solidFill>
                <a:latin typeface="+mj-lt"/>
                <a:ea typeface="Arimo Medium"/>
                <a:cs typeface="Arimo Medium"/>
                <a:sym typeface="Arimo Medium"/>
              </a:rPr>
              <a:t>interlinguistique</a:t>
            </a:r>
            <a:r>
              <a:rPr lang="fr-FR" sz="1600" dirty="0">
                <a:solidFill>
                  <a:schemeClr val="dk1"/>
                </a:solidFill>
                <a:latin typeface="+mj-lt"/>
                <a:ea typeface="Arimo Medium"/>
                <a:cs typeface="Arimo Medium"/>
                <a:sym typeface="Arimo Medium"/>
              </a:rPr>
              <a:t>, le concept de médiation lié à la communication et à l’apprentissage, ainsi qu’à la médiation sociale et culturelle.</a:t>
            </a:r>
            <a:endParaRPr lang="en" sz="1600" dirty="0">
              <a:solidFill>
                <a:schemeClr val="dk1"/>
              </a:solidFill>
              <a:latin typeface="+mj-lt"/>
              <a:ea typeface="Arimo Medium"/>
              <a:cs typeface="Arimo Medium"/>
              <a:sym typeface="Arimo Medium"/>
            </a:endParaRPr>
          </a:p>
        </p:txBody>
      </p:sp>
    </p:spTree>
    <p:extLst>
      <p:ext uri="{BB962C8B-B14F-4D97-AF65-F5344CB8AC3E}">
        <p14:creationId xmlns:p14="http://schemas.microsoft.com/office/powerpoint/2010/main" val="1531490090"/>
      </p:ext>
    </p:extLst>
  </p:cSld>
  <p:clrMapOvr>
    <a:masterClrMapping/>
  </p:clrMapOvr>
  <mc:AlternateContent xmlns:mc="http://schemas.openxmlformats.org/markup-compatibility/2006" xmlns:p14="http://schemas.microsoft.com/office/powerpoint/2010/main">
    <mc:Choice Requires="p14">
      <p:transition p14:dur="100" advTm="11658"/>
    </mc:Choice>
    <mc:Fallback xmlns="">
      <p:transition advTm="1165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21964D5C-DE70-4878-99DA-BF7109B7659D}"/>
              </a:ext>
            </a:extLst>
          </p:cNvPr>
          <p:cNvGraphicFramePr/>
          <p:nvPr>
            <p:extLst>
              <p:ext uri="{D42A27DB-BD31-4B8C-83A1-F6EECF244321}">
                <p14:modId xmlns:p14="http://schemas.microsoft.com/office/powerpoint/2010/main" val="2289605268"/>
              </p:ext>
            </p:extLst>
          </p:nvPr>
        </p:nvGraphicFramePr>
        <p:xfrm>
          <a:off x="2876033" y="2527003"/>
          <a:ext cx="6103305" cy="3129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ángulo 5">
            <a:extLst>
              <a:ext uri="{FF2B5EF4-FFF2-40B4-BE49-F238E27FC236}">
                <a16:creationId xmlns:a16="http://schemas.microsoft.com/office/drawing/2014/main" id="{5BEB58D1-9AF4-4354-8B50-A36FEF7E55DE}"/>
              </a:ext>
            </a:extLst>
          </p:cNvPr>
          <p:cNvSpPr/>
          <p:nvPr/>
        </p:nvSpPr>
        <p:spPr>
          <a:xfrm>
            <a:off x="8213765" y="3069406"/>
            <a:ext cx="3209606" cy="1191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buFont typeface="Arial" panose="020B0604020202020204" pitchFamily="34" charset="0"/>
              <a:buChar char="•"/>
            </a:pPr>
            <a:r>
              <a:rPr lang="fr-FR" dirty="0">
                <a:solidFill>
                  <a:schemeClr val="tx2"/>
                </a:solidFill>
                <a:latin typeface="+mj-lt"/>
              </a:rPr>
              <a:t>Relier à un savoir préalable</a:t>
            </a:r>
            <a:endParaRPr lang="en" dirty="0">
              <a:solidFill>
                <a:schemeClr val="tx2"/>
              </a:solidFill>
              <a:latin typeface="+mj-lt"/>
            </a:endParaRPr>
          </a:p>
          <a:p>
            <a:pPr marL="228594" indent="-228594">
              <a:buFont typeface="Arial" panose="020B0604020202020204" pitchFamily="34" charset="0"/>
              <a:buChar char="•"/>
            </a:pPr>
            <a:r>
              <a:rPr lang="fr-FR" dirty="0">
                <a:solidFill>
                  <a:schemeClr val="tx2"/>
                </a:solidFill>
                <a:latin typeface="+mj-lt"/>
              </a:rPr>
              <a:t>Décomposer une information compliquée</a:t>
            </a:r>
          </a:p>
          <a:p>
            <a:pPr marL="228594" indent="-228594">
              <a:buFont typeface="Arial" panose="020B0604020202020204" pitchFamily="34" charset="0"/>
              <a:buChar char="•"/>
            </a:pPr>
            <a:r>
              <a:rPr lang="fr-FR" dirty="0">
                <a:solidFill>
                  <a:schemeClr val="tx2"/>
                </a:solidFill>
                <a:latin typeface="+mj-lt"/>
              </a:rPr>
              <a:t>Adapter son langage</a:t>
            </a:r>
          </a:p>
          <a:p>
            <a:pPr marL="228594" indent="-228594">
              <a:buFont typeface="Arial" panose="020B0604020202020204" pitchFamily="34" charset="0"/>
              <a:buChar char="•"/>
            </a:pPr>
            <a:r>
              <a:rPr lang="fr-FR" dirty="0">
                <a:solidFill>
                  <a:schemeClr val="tx2"/>
                </a:solidFill>
                <a:latin typeface="+mj-lt"/>
              </a:rPr>
              <a:t>Amplifier un texte dense (en fournissant des exemples, etc.)</a:t>
            </a:r>
          </a:p>
          <a:p>
            <a:pPr marL="228594" indent="-228594">
              <a:buFont typeface="Arial" panose="020B0604020202020204" pitchFamily="34" charset="0"/>
              <a:buChar char="•"/>
            </a:pPr>
            <a:r>
              <a:rPr lang="fr-FR" dirty="0">
                <a:solidFill>
                  <a:schemeClr val="tx2"/>
                </a:solidFill>
                <a:latin typeface="+mj-lt"/>
              </a:rPr>
              <a:t>Élaguer un texte (Extraire des informations essentielles)</a:t>
            </a:r>
          </a:p>
          <a:p>
            <a:pPr marL="228594" indent="-228594" algn="just">
              <a:buFont typeface="Arial" panose="020B0604020202020204" pitchFamily="34" charset="0"/>
              <a:buChar char="•"/>
            </a:pPr>
            <a:endParaRPr lang="es-ES_tradnl" sz="1333" dirty="0">
              <a:solidFill>
                <a:schemeClr val="tx2"/>
              </a:solidFill>
              <a:latin typeface="+mj-lt"/>
            </a:endParaRPr>
          </a:p>
        </p:txBody>
      </p:sp>
      <p:sp>
        <p:nvSpPr>
          <p:cNvPr id="7" name="CuadroTexto 1">
            <a:extLst>
              <a:ext uri="{FF2B5EF4-FFF2-40B4-BE49-F238E27FC236}">
                <a16:creationId xmlns:a16="http://schemas.microsoft.com/office/drawing/2014/main" id="{6371BA15-6345-42F3-8A52-52F01AD65CB0}"/>
              </a:ext>
            </a:extLst>
          </p:cNvPr>
          <p:cNvSpPr txBox="1"/>
          <p:nvPr/>
        </p:nvSpPr>
        <p:spPr>
          <a:xfrm>
            <a:off x="176085" y="422734"/>
            <a:ext cx="10208886" cy="1836400"/>
          </a:xfrm>
          <a:prstGeom prst="rect">
            <a:avLst/>
          </a:prstGeom>
          <a:noFill/>
        </p:spPr>
        <p:txBody>
          <a:bodyPr wrap="square">
            <a:spAutoFit/>
          </a:bodyPr>
          <a:lstStyle/>
          <a:p>
            <a:pPr algn="just">
              <a:spcBef>
                <a:spcPts val="2048"/>
              </a:spcBef>
            </a:pPr>
            <a:r>
              <a:rPr lang="fr-FR" sz="1600" b="1" dirty="0">
                <a:solidFill>
                  <a:schemeClr val="dk1"/>
                </a:solidFill>
                <a:latin typeface="+mj-lt"/>
                <a:ea typeface="Arimo Medium"/>
                <a:cs typeface="Arimo Medium"/>
                <a:sym typeface="Arimo Medium"/>
              </a:rPr>
              <a:t>Échelles de médiation</a:t>
            </a:r>
            <a:r>
              <a:rPr lang="en" sz="1600" b="1"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Le CECR incluait déjà la médiation, bien qu’il ne l’ait pas fait de façon explicite, dans les notions de </a:t>
            </a:r>
            <a:r>
              <a:rPr lang="fr-FR" sz="1600" dirty="0" err="1">
                <a:solidFill>
                  <a:schemeClr val="dk1"/>
                </a:solidFill>
                <a:latin typeface="+mj-lt"/>
                <a:ea typeface="Arimo Medium"/>
                <a:cs typeface="Arimo Medium"/>
                <a:sym typeface="Arimo Medium"/>
              </a:rPr>
              <a:t>coconstruction</a:t>
            </a:r>
            <a:r>
              <a:rPr lang="fr-FR" sz="1600" dirty="0">
                <a:solidFill>
                  <a:schemeClr val="dk1"/>
                </a:solidFill>
                <a:latin typeface="+mj-lt"/>
                <a:ea typeface="Arimo Medium"/>
                <a:cs typeface="Arimo Medium"/>
                <a:sym typeface="Arimo Medium"/>
              </a:rPr>
              <a:t> du sens dans l’interaction et en considérant l’apprenant comme acteur social.</a:t>
            </a:r>
            <a:r>
              <a:rPr lang="en" sz="1600"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Dans le </a:t>
            </a:r>
            <a:r>
              <a:rPr lang="fr-FR" sz="1600" i="1" dirty="0">
                <a:solidFill>
                  <a:schemeClr val="dk1"/>
                </a:solidFill>
                <a:latin typeface="+mj-lt"/>
                <a:ea typeface="Arimo Medium"/>
                <a:cs typeface="Arimo Medium"/>
                <a:sym typeface="Arimo Medium"/>
              </a:rPr>
              <a:t>Volume complémentaire</a:t>
            </a:r>
            <a:r>
              <a:rPr lang="fr-FR" sz="1600" dirty="0">
                <a:solidFill>
                  <a:schemeClr val="dk1"/>
                </a:solidFill>
                <a:latin typeface="+mj-lt"/>
                <a:ea typeface="Arimo Medium"/>
                <a:cs typeface="Arimo Medium"/>
                <a:sym typeface="Arimo Medium"/>
              </a:rPr>
              <a:t>, la médiation apparaît de manière plus explicite, ajoutant à la médiation </a:t>
            </a:r>
            <a:r>
              <a:rPr lang="fr-FR" sz="1600" dirty="0" err="1">
                <a:solidFill>
                  <a:schemeClr val="dk1"/>
                </a:solidFill>
                <a:latin typeface="+mj-lt"/>
                <a:ea typeface="Arimo Medium"/>
                <a:cs typeface="Arimo Medium"/>
                <a:sym typeface="Arimo Medium"/>
              </a:rPr>
              <a:t>interlinguistique</a:t>
            </a:r>
            <a:r>
              <a:rPr lang="fr-FR" sz="1600" dirty="0">
                <a:solidFill>
                  <a:schemeClr val="dk1"/>
                </a:solidFill>
                <a:latin typeface="+mj-lt"/>
                <a:ea typeface="Arimo Medium"/>
                <a:cs typeface="Arimo Medium"/>
                <a:sym typeface="Arimo Medium"/>
              </a:rPr>
              <a:t>, le concept de médiation lié à la communication et à l’apprentissage, ainsi qu’à la médiation sociale et culturelle.</a:t>
            </a:r>
            <a:endParaRPr lang="en" sz="1600" dirty="0">
              <a:solidFill>
                <a:schemeClr val="dk1"/>
              </a:solidFill>
              <a:latin typeface="+mj-lt"/>
              <a:ea typeface="Arimo Medium"/>
              <a:cs typeface="Arimo Medium"/>
              <a:sym typeface="Arimo Medium"/>
            </a:endParaRPr>
          </a:p>
        </p:txBody>
      </p:sp>
    </p:spTree>
    <p:extLst>
      <p:ext uri="{BB962C8B-B14F-4D97-AF65-F5344CB8AC3E}">
        <p14:creationId xmlns:p14="http://schemas.microsoft.com/office/powerpoint/2010/main" val="1585086022"/>
      </p:ext>
    </p:extLst>
  </p:cSld>
  <p:clrMapOvr>
    <a:masterClrMapping/>
  </p:clrMapOvr>
  <mc:AlternateContent xmlns:mc="http://schemas.openxmlformats.org/markup-compatibility/2006" xmlns:p14="http://schemas.microsoft.com/office/powerpoint/2010/main">
    <mc:Choice Requires="p14">
      <p:transition p14:dur="100" advTm="17418"/>
    </mc:Choice>
    <mc:Fallback xmlns="">
      <p:transition advTm="1741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21964D5C-DE70-4878-99DA-BF7109B7659D}"/>
              </a:ext>
            </a:extLst>
          </p:cNvPr>
          <p:cNvGraphicFramePr/>
          <p:nvPr>
            <p:extLst>
              <p:ext uri="{D42A27DB-BD31-4B8C-83A1-F6EECF244321}">
                <p14:modId xmlns:p14="http://schemas.microsoft.com/office/powerpoint/2010/main" val="1406228634"/>
              </p:ext>
            </p:extLst>
          </p:nvPr>
        </p:nvGraphicFramePr>
        <p:xfrm>
          <a:off x="2876033" y="2527001"/>
          <a:ext cx="6103305" cy="3129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6">
            <a:extLst>
              <a:ext uri="{FF2B5EF4-FFF2-40B4-BE49-F238E27FC236}">
                <a16:creationId xmlns:a16="http://schemas.microsoft.com/office/drawing/2014/main" id="{378B3EF6-EE08-48C3-ACD3-A05444A5448F}"/>
              </a:ext>
            </a:extLst>
          </p:cNvPr>
          <p:cNvSpPr/>
          <p:nvPr/>
        </p:nvSpPr>
        <p:spPr>
          <a:xfrm>
            <a:off x="7838387" y="4271035"/>
            <a:ext cx="3209606" cy="1191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594" indent="-228594">
              <a:buFont typeface="Arial" panose="020B0604020202020204" pitchFamily="34" charset="0"/>
              <a:buChar char="•"/>
            </a:pPr>
            <a:r>
              <a:rPr lang="fr-FR" dirty="0">
                <a:solidFill>
                  <a:schemeClr val="tx2"/>
                </a:solidFill>
                <a:latin typeface="+mj-lt"/>
                <a:cs typeface="Times New Roman" panose="02020603050405020304" pitchFamily="18" charset="0"/>
              </a:rPr>
              <a:t>É</a:t>
            </a:r>
            <a:r>
              <a:rPr lang="fr-FR" dirty="0">
                <a:solidFill>
                  <a:schemeClr val="tx2"/>
                </a:solidFill>
                <a:latin typeface="+mj-lt"/>
              </a:rPr>
              <a:t>tablir un espace pluriculturel</a:t>
            </a:r>
          </a:p>
          <a:p>
            <a:pPr marL="228594" indent="-228594">
              <a:buFont typeface="Arial" panose="020B0604020202020204" pitchFamily="34" charset="0"/>
              <a:buChar char="•"/>
            </a:pPr>
            <a:r>
              <a:rPr lang="fr-FR" dirty="0">
                <a:solidFill>
                  <a:schemeClr val="tx2"/>
                </a:solidFill>
                <a:latin typeface="+mj-lt"/>
              </a:rPr>
              <a:t>Agir en tant qu’intermédiaire dans des situations informelles</a:t>
            </a:r>
          </a:p>
          <a:p>
            <a:pPr marL="228594" indent="-228594">
              <a:buFont typeface="Arial" panose="020B0604020202020204" pitchFamily="34" charset="0"/>
              <a:buChar char="•"/>
            </a:pPr>
            <a:r>
              <a:rPr lang="fr-FR" dirty="0">
                <a:solidFill>
                  <a:schemeClr val="tx2"/>
                </a:solidFill>
                <a:latin typeface="+mj-lt"/>
              </a:rPr>
              <a:t>Faciliter la communication dans des situations délicates et des désaccords</a:t>
            </a:r>
          </a:p>
        </p:txBody>
      </p:sp>
      <p:sp>
        <p:nvSpPr>
          <p:cNvPr id="6" name="CuadroTexto 1">
            <a:extLst>
              <a:ext uri="{FF2B5EF4-FFF2-40B4-BE49-F238E27FC236}">
                <a16:creationId xmlns:a16="http://schemas.microsoft.com/office/drawing/2014/main" id="{4B5BF2EB-2E5D-43AB-AA8F-152BE05BD6CC}"/>
              </a:ext>
            </a:extLst>
          </p:cNvPr>
          <p:cNvSpPr txBox="1"/>
          <p:nvPr/>
        </p:nvSpPr>
        <p:spPr>
          <a:xfrm>
            <a:off x="176085" y="422734"/>
            <a:ext cx="10208886" cy="1836400"/>
          </a:xfrm>
          <a:prstGeom prst="rect">
            <a:avLst/>
          </a:prstGeom>
          <a:noFill/>
        </p:spPr>
        <p:txBody>
          <a:bodyPr wrap="square">
            <a:spAutoFit/>
          </a:bodyPr>
          <a:lstStyle/>
          <a:p>
            <a:pPr algn="just">
              <a:spcBef>
                <a:spcPts val="2048"/>
              </a:spcBef>
            </a:pPr>
            <a:r>
              <a:rPr lang="fr-FR" sz="1600" b="1" dirty="0">
                <a:solidFill>
                  <a:schemeClr val="dk1"/>
                </a:solidFill>
                <a:latin typeface="+mj-lt"/>
                <a:ea typeface="Arimo Medium"/>
                <a:cs typeface="Arimo Medium"/>
                <a:sym typeface="Arimo Medium"/>
              </a:rPr>
              <a:t>Échelles de médiation</a:t>
            </a:r>
            <a:r>
              <a:rPr lang="en" sz="1600" b="1"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Le CECR incluait déjà la médiation, bien qu’il ne l’ait pas fait de façon explicite, dans les notions de </a:t>
            </a:r>
            <a:r>
              <a:rPr lang="fr-FR" sz="1600" dirty="0" err="1">
                <a:solidFill>
                  <a:schemeClr val="dk1"/>
                </a:solidFill>
                <a:latin typeface="+mj-lt"/>
                <a:ea typeface="Arimo Medium"/>
                <a:cs typeface="Arimo Medium"/>
                <a:sym typeface="Arimo Medium"/>
              </a:rPr>
              <a:t>coconstruction</a:t>
            </a:r>
            <a:r>
              <a:rPr lang="fr-FR" sz="1600" dirty="0">
                <a:solidFill>
                  <a:schemeClr val="dk1"/>
                </a:solidFill>
                <a:latin typeface="+mj-lt"/>
                <a:ea typeface="Arimo Medium"/>
                <a:cs typeface="Arimo Medium"/>
                <a:sym typeface="Arimo Medium"/>
              </a:rPr>
              <a:t> du sens dans l’interaction et en considérant l’apprenant comme acteur social.</a:t>
            </a:r>
            <a:r>
              <a:rPr lang="en" sz="1600" dirty="0">
                <a:solidFill>
                  <a:schemeClr val="dk1"/>
                </a:solidFill>
                <a:latin typeface="+mj-lt"/>
                <a:ea typeface="Arimo Medium"/>
                <a:cs typeface="Arimo Medium"/>
                <a:sym typeface="Arimo Medium"/>
              </a:rPr>
              <a:t> </a:t>
            </a:r>
          </a:p>
          <a:p>
            <a:pPr algn="just">
              <a:spcBef>
                <a:spcPts val="2048"/>
              </a:spcBef>
            </a:pPr>
            <a:r>
              <a:rPr lang="fr-FR" sz="1600" dirty="0">
                <a:solidFill>
                  <a:schemeClr val="dk1"/>
                </a:solidFill>
                <a:latin typeface="+mj-lt"/>
                <a:ea typeface="Arimo Medium"/>
                <a:cs typeface="Arimo Medium"/>
                <a:sym typeface="Arimo Medium"/>
              </a:rPr>
              <a:t>Dans le </a:t>
            </a:r>
            <a:r>
              <a:rPr lang="fr-FR" sz="1600" i="1" dirty="0">
                <a:solidFill>
                  <a:schemeClr val="dk1"/>
                </a:solidFill>
                <a:latin typeface="+mj-lt"/>
                <a:ea typeface="Arimo Medium"/>
                <a:cs typeface="Arimo Medium"/>
                <a:sym typeface="Arimo Medium"/>
              </a:rPr>
              <a:t>Volume complémentaire</a:t>
            </a:r>
            <a:r>
              <a:rPr lang="fr-FR" sz="1600" dirty="0">
                <a:solidFill>
                  <a:schemeClr val="dk1"/>
                </a:solidFill>
                <a:latin typeface="+mj-lt"/>
                <a:ea typeface="Arimo Medium"/>
                <a:cs typeface="Arimo Medium"/>
                <a:sym typeface="Arimo Medium"/>
              </a:rPr>
              <a:t>, la médiation apparaît de manière plus explicite, ajoutant à la médiation </a:t>
            </a:r>
            <a:r>
              <a:rPr lang="fr-FR" sz="1600" dirty="0" err="1">
                <a:solidFill>
                  <a:schemeClr val="dk1"/>
                </a:solidFill>
                <a:latin typeface="+mj-lt"/>
                <a:ea typeface="Arimo Medium"/>
                <a:cs typeface="Arimo Medium"/>
                <a:sym typeface="Arimo Medium"/>
              </a:rPr>
              <a:t>interlinguistique</a:t>
            </a:r>
            <a:r>
              <a:rPr lang="fr-FR" sz="1600" dirty="0">
                <a:solidFill>
                  <a:schemeClr val="dk1"/>
                </a:solidFill>
                <a:latin typeface="+mj-lt"/>
                <a:ea typeface="Arimo Medium"/>
                <a:cs typeface="Arimo Medium"/>
                <a:sym typeface="Arimo Medium"/>
              </a:rPr>
              <a:t>, le concept de médiation lié à la communication et à l’apprentissage, ainsi qu’à la médiation sociale et culturelle.</a:t>
            </a:r>
            <a:endParaRPr lang="en" sz="1600" dirty="0">
              <a:solidFill>
                <a:schemeClr val="dk1"/>
              </a:solidFill>
              <a:latin typeface="+mj-lt"/>
              <a:ea typeface="Arimo Medium"/>
              <a:cs typeface="Arimo Medium"/>
              <a:sym typeface="Arimo Medium"/>
            </a:endParaRPr>
          </a:p>
        </p:txBody>
      </p:sp>
    </p:spTree>
    <p:extLst>
      <p:ext uri="{BB962C8B-B14F-4D97-AF65-F5344CB8AC3E}">
        <p14:creationId xmlns:p14="http://schemas.microsoft.com/office/powerpoint/2010/main" val="1105095561"/>
      </p:ext>
    </p:extLst>
  </p:cSld>
  <p:clrMapOvr>
    <a:masterClrMapping/>
  </p:clrMapOvr>
  <mc:AlternateContent xmlns:mc="http://schemas.openxmlformats.org/markup-compatibility/2006" xmlns:p14="http://schemas.microsoft.com/office/powerpoint/2010/main">
    <mc:Choice Requires="p14">
      <p:transition p14:dur="100" advTm="10538"/>
    </mc:Choice>
    <mc:Fallback xmlns="">
      <p:transition advTm="1053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6184846-957A-4400-AF05-3A62244160F9}"/>
              </a:ext>
            </a:extLst>
          </p:cNvPr>
          <p:cNvSpPr txBox="1"/>
          <p:nvPr/>
        </p:nvSpPr>
        <p:spPr>
          <a:xfrm>
            <a:off x="95184" y="481215"/>
            <a:ext cx="11167472" cy="338554"/>
          </a:xfrm>
          <a:prstGeom prst="rect">
            <a:avLst/>
          </a:prstGeom>
          <a:noFill/>
        </p:spPr>
        <p:txBody>
          <a:bodyPr wrap="square">
            <a:spAutoFit/>
          </a:bodyPr>
          <a:lstStyle/>
          <a:p>
            <a:pPr algn="just">
              <a:spcBef>
                <a:spcPts val="2048"/>
              </a:spcBef>
            </a:pPr>
            <a:r>
              <a:rPr lang="fr-FR" sz="1600" b="1" dirty="0">
                <a:solidFill>
                  <a:schemeClr val="dk1"/>
                </a:solidFill>
                <a:latin typeface="Calibri Light" panose="020F0302020204030204" pitchFamily="34" charset="0"/>
                <a:ea typeface="Arimo Medium"/>
                <a:cs typeface="Calibri Light" panose="020F0302020204030204" pitchFamily="34" charset="0"/>
                <a:sym typeface="Arimo Medium"/>
              </a:rPr>
              <a:t>Échelles de compétences plurilingues et pluriculturelles</a:t>
            </a:r>
            <a:endParaRPr lang="es-ES" sz="1600" b="1" dirty="0">
              <a:solidFill>
                <a:schemeClr val="dk1"/>
              </a:solidFill>
              <a:latin typeface="Calibri Light" panose="020F0302020204030204" pitchFamily="34" charset="0"/>
              <a:ea typeface="Arimo Medium"/>
              <a:cs typeface="Calibri Light" panose="020F0302020204030204" pitchFamily="34" charset="0"/>
              <a:sym typeface="Arimo Medium"/>
            </a:endParaRPr>
          </a:p>
        </p:txBody>
      </p:sp>
      <p:graphicFrame>
        <p:nvGraphicFramePr>
          <p:cNvPr id="4" name="Diagrama 3">
            <a:extLst>
              <a:ext uri="{FF2B5EF4-FFF2-40B4-BE49-F238E27FC236}">
                <a16:creationId xmlns:a16="http://schemas.microsoft.com/office/drawing/2014/main" id="{8DBEDF4A-0BF5-4425-8CB8-B89D49F03DFC}"/>
              </a:ext>
            </a:extLst>
          </p:cNvPr>
          <p:cNvGraphicFramePr/>
          <p:nvPr>
            <p:extLst>
              <p:ext uri="{D42A27DB-BD31-4B8C-83A1-F6EECF244321}">
                <p14:modId xmlns:p14="http://schemas.microsoft.com/office/powerpoint/2010/main" val="1291650181"/>
              </p:ext>
            </p:extLst>
          </p:nvPr>
        </p:nvGraphicFramePr>
        <p:xfrm>
          <a:off x="2786409" y="2227465"/>
          <a:ext cx="6480720" cy="37114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lamada ovalada 12">
            <a:extLst>
              <a:ext uri="{FF2B5EF4-FFF2-40B4-BE49-F238E27FC236}">
                <a16:creationId xmlns:a16="http://schemas.microsoft.com/office/drawing/2014/main" id="{F5750B05-0F28-41CF-83E7-547B678C1508}"/>
              </a:ext>
            </a:extLst>
          </p:cNvPr>
          <p:cNvSpPr/>
          <p:nvPr/>
        </p:nvSpPr>
        <p:spPr>
          <a:xfrm>
            <a:off x="4836847" y="1185348"/>
            <a:ext cx="4430283" cy="1915172"/>
          </a:xfrm>
          <a:prstGeom prst="wedgeEllipseCallout">
            <a:avLst>
              <a:gd name="adj1" fmla="val -19433"/>
              <a:gd name="adj2" fmla="val 6457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1600" dirty="0">
                <a:solidFill>
                  <a:schemeClr val="dk1"/>
                </a:solidFill>
                <a:latin typeface="Calibri Light" panose="020F0302020204030204" pitchFamily="34" charset="0"/>
                <a:ea typeface="Arimo Medium"/>
                <a:cs typeface="Calibri Light" panose="020F0302020204030204" pitchFamily="34" charset="0"/>
              </a:rPr>
              <a:t>B1 : </a:t>
            </a:r>
            <a:r>
              <a:rPr lang="fr-FR" sz="1600" dirty="0">
                <a:solidFill>
                  <a:schemeClr val="dk1"/>
                </a:solidFill>
                <a:latin typeface="Calibri Light" panose="020F0302020204030204" pitchFamily="34" charset="0"/>
                <a:ea typeface="Arimo Medium"/>
                <a:cs typeface="Calibri Light" panose="020F0302020204030204" pitchFamily="34" charset="0"/>
              </a:rPr>
              <a:t>Peut expliquer en termes simples comment ses valeurs et comportements personnels influencent sa façon de percevoir les valeurs et comportements des autres.</a:t>
            </a:r>
            <a:endParaRPr lang="en-GB" sz="1600" dirty="0">
              <a:solidFill>
                <a:schemeClr val="dk1"/>
              </a:solidFill>
              <a:latin typeface="Calibri Light" panose="020F0302020204030204" pitchFamily="34" charset="0"/>
              <a:ea typeface="Arimo Medium"/>
              <a:cs typeface="Calibri Light" panose="020F0302020204030204" pitchFamily="34" charset="0"/>
            </a:endParaRPr>
          </a:p>
        </p:txBody>
      </p:sp>
      <p:sp>
        <p:nvSpPr>
          <p:cNvPr id="6" name="Llamada ovalada 13">
            <a:extLst>
              <a:ext uri="{FF2B5EF4-FFF2-40B4-BE49-F238E27FC236}">
                <a16:creationId xmlns:a16="http://schemas.microsoft.com/office/drawing/2014/main" id="{092238B7-9F19-44A7-80A8-DFF9960CAC89}"/>
              </a:ext>
            </a:extLst>
          </p:cNvPr>
          <p:cNvSpPr/>
          <p:nvPr/>
        </p:nvSpPr>
        <p:spPr>
          <a:xfrm>
            <a:off x="560552" y="1785610"/>
            <a:ext cx="4229267" cy="1915172"/>
          </a:xfrm>
          <a:prstGeom prst="wedgeEllipseCallout">
            <a:avLst>
              <a:gd name="adj1" fmla="val 11419"/>
              <a:gd name="adj2" fmla="val 64882"/>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1600" dirty="0">
                <a:solidFill>
                  <a:schemeClr val="dk1"/>
                </a:solidFill>
                <a:latin typeface="Calibri Light" panose="020F0302020204030204" pitchFamily="34" charset="0"/>
                <a:ea typeface="Arimo Medium"/>
                <a:cs typeface="Calibri Light" panose="020F0302020204030204" pitchFamily="34" charset="0"/>
              </a:rPr>
              <a:t>A2 : </a:t>
            </a:r>
            <a:r>
              <a:rPr lang="fr-FR" sz="1600" dirty="0">
                <a:solidFill>
                  <a:schemeClr val="dk1"/>
                </a:solidFill>
                <a:latin typeface="Calibri Light" panose="020F0302020204030204" pitchFamily="34" charset="0"/>
                <a:ea typeface="Arimo Medium"/>
                <a:cs typeface="Calibri Light" panose="020F0302020204030204" pitchFamily="34" charset="0"/>
              </a:rPr>
              <a:t>Peut faire appel au répertoire limité qu’il a dans différentes langues pour expliquer un problème ou pour demander de l’aide ou des précisions.</a:t>
            </a:r>
            <a:endParaRPr lang="en-GB" sz="1600" dirty="0">
              <a:solidFill>
                <a:schemeClr val="dk1"/>
              </a:solidFill>
              <a:latin typeface="Calibri Light" panose="020F0302020204030204" pitchFamily="34" charset="0"/>
              <a:ea typeface="Arimo Medium"/>
              <a:cs typeface="Calibri Light" panose="020F0302020204030204" pitchFamily="34" charset="0"/>
            </a:endParaRPr>
          </a:p>
        </p:txBody>
      </p:sp>
      <p:sp>
        <p:nvSpPr>
          <p:cNvPr id="7" name="Llamada ovalada 14">
            <a:extLst>
              <a:ext uri="{FF2B5EF4-FFF2-40B4-BE49-F238E27FC236}">
                <a16:creationId xmlns:a16="http://schemas.microsoft.com/office/drawing/2014/main" id="{1531110B-54EC-418B-954A-90EC4A738C9C}"/>
              </a:ext>
            </a:extLst>
          </p:cNvPr>
          <p:cNvSpPr/>
          <p:nvPr/>
        </p:nvSpPr>
        <p:spPr>
          <a:xfrm>
            <a:off x="9017065" y="1882830"/>
            <a:ext cx="2739506" cy="2632346"/>
          </a:xfrm>
          <a:prstGeom prst="wedgeEllipseCallout">
            <a:avLst>
              <a:gd name="adj1" fmla="val -63120"/>
              <a:gd name="adj2" fmla="val 2528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1600" dirty="0">
                <a:solidFill>
                  <a:schemeClr val="dk1"/>
                </a:solidFill>
                <a:latin typeface="Calibri Light" panose="020F0302020204030204" pitchFamily="34" charset="0"/>
                <a:ea typeface="Arimo Medium"/>
                <a:cs typeface="Calibri Light" panose="020F0302020204030204" pitchFamily="34" charset="0"/>
              </a:rPr>
              <a:t>B1 : </a:t>
            </a:r>
            <a:r>
              <a:rPr lang="fr-FR" sz="1600" dirty="0">
                <a:solidFill>
                  <a:schemeClr val="dk1"/>
                </a:solidFill>
                <a:latin typeface="Calibri Light" panose="020F0302020204030204" pitchFamily="34" charset="0"/>
                <a:ea typeface="Arimo Medium"/>
                <a:cs typeface="Calibri Light" panose="020F0302020204030204" pitchFamily="34" charset="0"/>
              </a:rPr>
              <a:t>Peut extraire des informations de documents liés à son domaine, rédigés dans des langues différentes (par ex. pour les inclure dans une présentation).</a:t>
            </a:r>
            <a:endParaRPr lang="en" sz="1600" dirty="0">
              <a:solidFill>
                <a:schemeClr val="dk1"/>
              </a:solidFill>
              <a:latin typeface="Calibri Light" panose="020F0302020204030204" pitchFamily="34" charset="0"/>
              <a:ea typeface="Arimo Medium"/>
              <a:cs typeface="Calibri Light" panose="020F0302020204030204" pitchFamily="34" charset="0"/>
            </a:endParaRPr>
          </a:p>
        </p:txBody>
      </p:sp>
    </p:spTree>
    <p:custDataLst>
      <p:tags r:id="rId1"/>
    </p:custDataLst>
    <p:extLst>
      <p:ext uri="{BB962C8B-B14F-4D97-AF65-F5344CB8AC3E}">
        <p14:creationId xmlns:p14="http://schemas.microsoft.com/office/powerpoint/2010/main" val="2411533094"/>
      </p:ext>
    </p:extLst>
  </p:cSld>
  <p:clrMapOvr>
    <a:masterClrMapping/>
  </p:clrMapOvr>
  <mc:AlternateContent xmlns:mc="http://schemas.openxmlformats.org/markup-compatibility/2006" xmlns:p14="http://schemas.microsoft.com/office/powerpoint/2010/main">
    <mc:Choice Requires="p14">
      <p:transition p14:dur="100" advTm="50773"/>
    </mc:Choice>
    <mc:Fallback xmlns="">
      <p:transition advTm="507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8A76965-470D-42D9-8A66-ED3D31C18C25}"/>
              </a:ext>
            </a:extLst>
          </p:cNvPr>
          <p:cNvSpPr txBox="1"/>
          <p:nvPr/>
        </p:nvSpPr>
        <p:spPr>
          <a:xfrm>
            <a:off x="359229" y="364787"/>
            <a:ext cx="4538294" cy="538609"/>
          </a:xfrm>
          <a:prstGeom prst="rect">
            <a:avLst/>
          </a:prstGeom>
          <a:noFill/>
        </p:spPr>
        <p:txBody>
          <a:bodyPr wrap="none" rtlCol="0">
            <a:spAutoFit/>
          </a:bodyPr>
          <a:lstStyle/>
          <a:p>
            <a:r>
              <a:rPr lang="fr-FR" sz="2900" b="1" dirty="0">
                <a:solidFill>
                  <a:schemeClr val="accent5">
                    <a:lumMod val="50000"/>
                  </a:schemeClr>
                </a:solidFill>
                <a:latin typeface="+mj-lt"/>
                <a:ea typeface="+mj-ea"/>
                <a:cs typeface="+mj-cs"/>
              </a:rPr>
              <a:t>Si vous voulez en savoir plus</a:t>
            </a:r>
            <a:r>
              <a:rPr lang="es-ES" sz="2900" b="1" dirty="0">
                <a:solidFill>
                  <a:schemeClr val="accent5">
                    <a:lumMod val="50000"/>
                  </a:schemeClr>
                </a:solidFill>
                <a:latin typeface="+mj-lt"/>
                <a:ea typeface="+mj-ea"/>
                <a:cs typeface="+mj-cs"/>
              </a:rPr>
              <a:t>…</a:t>
            </a:r>
          </a:p>
        </p:txBody>
      </p:sp>
      <p:sp>
        <p:nvSpPr>
          <p:cNvPr id="4" name="CuadroTexto 3">
            <a:extLst>
              <a:ext uri="{FF2B5EF4-FFF2-40B4-BE49-F238E27FC236}">
                <a16:creationId xmlns:a16="http://schemas.microsoft.com/office/drawing/2014/main" id="{D472734D-0408-46BA-8286-B65955C49B3F}"/>
              </a:ext>
            </a:extLst>
          </p:cNvPr>
          <p:cNvSpPr txBox="1"/>
          <p:nvPr/>
        </p:nvSpPr>
        <p:spPr>
          <a:xfrm>
            <a:off x="359229" y="988705"/>
            <a:ext cx="11472553" cy="4939814"/>
          </a:xfrm>
          <a:prstGeom prst="rect">
            <a:avLst/>
          </a:prstGeom>
          <a:noFill/>
        </p:spPr>
        <p:txBody>
          <a:bodyPr wrap="square">
            <a:spAutoFit/>
          </a:bodyPr>
          <a:lstStyle/>
          <a:p>
            <a:pPr marL="442913" indent="-442913" algn="just">
              <a:spcBef>
                <a:spcPts val="875"/>
              </a:spcBef>
            </a:pPr>
            <a:r>
              <a:rPr lang="fr-FR" sz="1800" dirty="0">
                <a:effectLst/>
                <a:latin typeface="Calibri" panose="020F0502020204030204" pitchFamily="34" charset="0"/>
                <a:ea typeface="Calibri" panose="020F0502020204030204" pitchFamily="34" charset="0"/>
              </a:rPr>
              <a:t>Conseil de l’Europe (2001)</a:t>
            </a:r>
            <a:r>
              <a:rPr lang="fr-FR" sz="1800" i="1" dirty="0">
                <a:effectLst/>
                <a:latin typeface="Calibri" panose="020F0502020204030204" pitchFamily="34" charset="0"/>
                <a:ea typeface="Calibri" panose="020F0502020204030204" pitchFamily="34" charset="0"/>
              </a:rPr>
              <a:t>. Cadre européen commun de référence pour les langues : apprendre, enseigner, évaluer</a:t>
            </a:r>
            <a:r>
              <a:rPr lang="fr-FR" sz="1800" dirty="0">
                <a:effectLst/>
                <a:latin typeface="Calibri" panose="020F0502020204030204" pitchFamily="34" charset="0"/>
                <a:ea typeface="Calibri" panose="020F0502020204030204" pitchFamily="34" charset="0"/>
              </a:rPr>
              <a:t>. Strasbourg : Conseil de l’Europe / Paris : Didier. </a:t>
            </a:r>
            <a:endParaRPr lang="de-DE" sz="1800" dirty="0">
              <a:effectLst/>
              <a:latin typeface="Calibri" panose="020F0502020204030204" pitchFamily="34" charset="0"/>
              <a:ea typeface="Calibri" panose="020F0502020204030204" pitchFamily="34" charset="0"/>
            </a:endParaRPr>
          </a:p>
          <a:p>
            <a:pPr marL="442913" indent="-442913" algn="just">
              <a:spcBef>
                <a:spcPts val="875"/>
              </a:spcBef>
            </a:pPr>
            <a:r>
              <a:rPr lang="fr-FR" sz="1800" dirty="0">
                <a:effectLst/>
                <a:latin typeface="Calibri" panose="020F0502020204030204" pitchFamily="34" charset="0"/>
                <a:ea typeface="Calibri" panose="020F0502020204030204" pitchFamily="34" charset="0"/>
              </a:rPr>
              <a:t>Conseil de l’Europe (2018). </a:t>
            </a:r>
            <a:r>
              <a:rPr lang="fr-FR" sz="1800" i="1" dirty="0">
                <a:effectLst/>
                <a:latin typeface="Calibri" panose="020F0502020204030204" pitchFamily="34" charset="0"/>
                <a:ea typeface="Calibri" panose="020F0502020204030204" pitchFamily="34" charset="0"/>
              </a:rPr>
              <a:t>Cadre européen commun de référence pour les langues : apprendre, enseigner, évaluer. Volume complémentaire avec de nouveaux descripteurs.</a:t>
            </a:r>
            <a:r>
              <a:rPr lang="fr-FR" sz="1800" dirty="0">
                <a:effectLst/>
                <a:latin typeface="Calibri" panose="020F0502020204030204" pitchFamily="34" charset="0"/>
                <a:ea typeface="Calibri" panose="020F0502020204030204" pitchFamily="34" charset="0"/>
              </a:rPr>
              <a:t> Strasbourg : Conseil de l’Europe.</a:t>
            </a:r>
            <a:endParaRPr lang="de-DE" sz="1800" dirty="0">
              <a:effectLst/>
              <a:latin typeface="Calibri" panose="020F0502020204030204" pitchFamily="34" charset="0"/>
              <a:ea typeface="Calibri" panose="020F0502020204030204" pitchFamily="34" charset="0"/>
            </a:endParaRPr>
          </a:p>
          <a:p>
            <a:pPr marL="442913" indent="-442913" algn="just">
              <a:spcBef>
                <a:spcPts val="875"/>
              </a:spcBef>
            </a:pPr>
            <a:r>
              <a:rPr lang="fr-FR" sz="1800" dirty="0">
                <a:effectLst/>
                <a:latin typeface="Calibri" panose="020F0502020204030204" pitchFamily="34" charset="0"/>
                <a:ea typeface="Calibri" panose="020F0502020204030204" pitchFamily="34" charset="0"/>
              </a:rPr>
              <a:t>Conseil de l’Europe (2021). </a:t>
            </a:r>
            <a:r>
              <a:rPr lang="fr-FR" sz="1800" i="1" dirty="0">
                <a:effectLst/>
                <a:latin typeface="Calibri" panose="020F0502020204030204" pitchFamily="34" charset="0"/>
                <a:ea typeface="Calibri" panose="020F0502020204030204" pitchFamily="34" charset="0"/>
              </a:rPr>
              <a:t>Cadre européen commun de référence pour les langues : apprendre, enseigner, évalue – Volume complémentaire</a:t>
            </a:r>
            <a:r>
              <a:rPr lang="fr-FR" sz="1800" dirty="0">
                <a:effectLst/>
                <a:latin typeface="Calibri" panose="020F0502020204030204" pitchFamily="34" charset="0"/>
                <a:ea typeface="Calibri" panose="020F0502020204030204" pitchFamily="34" charset="0"/>
              </a:rPr>
              <a:t>. Strasbourg : Conseil de l’Europe.</a:t>
            </a:r>
            <a:endParaRPr lang="de-DE" sz="1800" dirty="0">
              <a:effectLst/>
              <a:latin typeface="Calibri" panose="020F0502020204030204" pitchFamily="34" charset="0"/>
              <a:ea typeface="Calibri" panose="020F0502020204030204" pitchFamily="34" charset="0"/>
            </a:endParaRPr>
          </a:p>
          <a:p>
            <a:pPr marL="442913" indent="-442913">
              <a:spcBef>
                <a:spcPts val="875"/>
              </a:spcBef>
            </a:pPr>
            <a:r>
              <a:rPr lang="en-GB" sz="1800" dirty="0">
                <a:effectLst/>
                <a:latin typeface="Calibri" panose="020F0502020204030204" pitchFamily="34" charset="0"/>
                <a:ea typeface="Calibri" panose="020F0502020204030204" pitchFamily="34" charset="0"/>
              </a:rPr>
              <a:t>Council of Europe (2020). </a:t>
            </a:r>
            <a:r>
              <a:rPr lang="en-GB" sz="1800" i="1" dirty="0">
                <a:effectLst/>
                <a:latin typeface="Calibri" panose="020F0502020204030204" pitchFamily="34" charset="0"/>
                <a:ea typeface="Calibri" panose="020F0502020204030204" pitchFamily="34" charset="0"/>
              </a:rPr>
              <a:t>Common European Framework of Reference for Languages: Learning, Teaching, Assessment. Companion volume</a:t>
            </a:r>
            <a:r>
              <a:rPr lang="en-GB" sz="1800" dirty="0">
                <a:effectLst/>
                <a:latin typeface="Calibri" panose="020F0502020204030204" pitchFamily="34" charset="0"/>
                <a:ea typeface="Calibri" panose="020F0502020204030204" pitchFamily="34" charset="0"/>
              </a:rPr>
              <a:t>. Strasbourg : Council of Europe.</a:t>
            </a:r>
            <a:endParaRPr lang="de-DE" sz="1800" dirty="0">
              <a:effectLst/>
              <a:latin typeface="Calibri" panose="020F0502020204030204" pitchFamily="34" charset="0"/>
              <a:ea typeface="Calibri" panose="020F0502020204030204" pitchFamily="34" charset="0"/>
            </a:endParaRPr>
          </a:p>
          <a:p>
            <a:pPr marL="442913" indent="-442913" algn="just">
              <a:spcBef>
                <a:spcPts val="865"/>
              </a:spcBef>
              <a:spcAft>
                <a:spcPts val="0"/>
              </a:spcAft>
            </a:pPr>
            <a:r>
              <a:rPr lang="fr-FR" sz="1800" dirty="0">
                <a:effectLst/>
                <a:latin typeface="Calibri" panose="020F0502020204030204" pitchFamily="34" charset="0"/>
                <a:ea typeface="Calibri" panose="020F0502020204030204" pitchFamily="34" charset="0"/>
              </a:rPr>
              <a:t>De Jong, J. (2018). Updates to the CEFR. Dans : </a:t>
            </a:r>
            <a:r>
              <a:rPr lang="fr-FR" sz="1800" i="1" dirty="0">
                <a:effectLst/>
                <a:latin typeface="Calibri" panose="020F0502020204030204" pitchFamily="34" charset="0"/>
                <a:ea typeface="Calibri" panose="020F0502020204030204" pitchFamily="34" charset="0"/>
              </a:rPr>
              <a:t>The CEFR </a:t>
            </a:r>
            <a:r>
              <a:rPr lang="fr-FR" sz="1800" i="1" dirty="0" err="1">
                <a:effectLst/>
                <a:latin typeface="Calibri" panose="020F0502020204030204" pitchFamily="34" charset="0"/>
                <a:ea typeface="Calibri" panose="020F0502020204030204" pitchFamily="34" charset="0"/>
              </a:rPr>
              <a:t>Companion</a:t>
            </a:r>
            <a:r>
              <a:rPr lang="fr-FR" sz="1800" i="1" dirty="0">
                <a:effectLst/>
                <a:latin typeface="Calibri" panose="020F0502020204030204" pitchFamily="34" charset="0"/>
                <a:ea typeface="Calibri" panose="020F0502020204030204" pitchFamily="34" charset="0"/>
              </a:rPr>
              <a:t> </a:t>
            </a:r>
            <a:r>
              <a:rPr lang="fr-FR" sz="1800" i="1" dirty="0" err="1">
                <a:effectLst/>
                <a:latin typeface="Calibri" panose="020F0502020204030204" pitchFamily="34" charset="0"/>
                <a:ea typeface="Calibri" panose="020F0502020204030204" pitchFamily="34" charset="0"/>
              </a:rPr>
              <a:t>with</a:t>
            </a:r>
            <a:r>
              <a:rPr lang="fr-FR" sz="1800" i="1" dirty="0">
                <a:effectLst/>
                <a:latin typeface="Calibri" panose="020F0502020204030204" pitchFamily="34" charset="0"/>
                <a:ea typeface="Calibri" panose="020F0502020204030204" pitchFamily="34" charset="0"/>
              </a:rPr>
              <a:t> New </a:t>
            </a:r>
            <a:r>
              <a:rPr lang="fr-FR" sz="1800" i="1" dirty="0" err="1">
                <a:effectLst/>
                <a:latin typeface="Calibri" panose="020F0502020204030204" pitchFamily="34" charset="0"/>
                <a:ea typeface="Calibri" panose="020F0502020204030204" pitchFamily="34" charset="0"/>
              </a:rPr>
              <a:t>Descriptors</a:t>
            </a:r>
            <a:r>
              <a:rPr lang="fr-FR" sz="1800" i="1" dirty="0">
                <a:effectLst/>
                <a:latin typeface="Calibri" panose="020F0502020204030204" pitchFamily="34" charset="0"/>
                <a:ea typeface="Calibri" panose="020F0502020204030204" pitchFamily="34" charset="0"/>
              </a:rPr>
              <a:t>: Uses and Implications for Language </a:t>
            </a:r>
            <a:r>
              <a:rPr lang="fr-FR" sz="1800" i="1" dirty="0" err="1">
                <a:effectLst/>
                <a:latin typeface="Calibri" panose="020F0502020204030204" pitchFamily="34" charset="0"/>
                <a:ea typeface="Calibri" panose="020F0502020204030204" pitchFamily="34" charset="0"/>
              </a:rPr>
              <a:t>testing</a:t>
            </a:r>
            <a:r>
              <a:rPr lang="fr-FR" sz="1800" i="1" dirty="0">
                <a:effectLst/>
                <a:latin typeface="Calibri" panose="020F0502020204030204" pitchFamily="34" charset="0"/>
                <a:ea typeface="Calibri" panose="020F0502020204030204" pitchFamily="34" charset="0"/>
              </a:rPr>
              <a:t> and </a:t>
            </a:r>
            <a:r>
              <a:rPr lang="fr-FR" sz="1800" i="1" dirty="0" err="1">
                <a:effectLst/>
                <a:latin typeface="Calibri" panose="020F0502020204030204" pitchFamily="34" charset="0"/>
                <a:ea typeface="Calibri" panose="020F0502020204030204" pitchFamily="34" charset="0"/>
              </a:rPr>
              <a:t>Assessment</a:t>
            </a:r>
            <a:r>
              <a:rPr lang="fr-FR" sz="1800" dirty="0">
                <a:effectLst/>
                <a:latin typeface="Calibri" panose="020F0502020204030204" pitchFamily="34" charset="0"/>
                <a:ea typeface="Calibri" panose="020F0502020204030204" pitchFamily="34" charset="0"/>
              </a:rPr>
              <a:t>. </a:t>
            </a:r>
            <a:r>
              <a:rPr lang="fr-FR" sz="1800" dirty="0" err="1">
                <a:effectLst/>
                <a:latin typeface="Calibri" panose="020F0502020204030204" pitchFamily="34" charset="0"/>
                <a:ea typeface="Calibri" panose="020F0502020204030204" pitchFamily="34" charset="0"/>
              </a:rPr>
              <a:t>VIth</a:t>
            </a:r>
            <a:r>
              <a:rPr lang="fr-FR" sz="1800" dirty="0">
                <a:effectLst/>
                <a:latin typeface="Calibri" panose="020F0502020204030204" pitchFamily="34" charset="0"/>
                <a:ea typeface="Calibri" panose="020F0502020204030204" pitchFamily="34" charset="0"/>
              </a:rPr>
              <a:t> EALTA CEFR SIG : 3-5.</a:t>
            </a:r>
            <a:endParaRPr lang="de-DE" sz="1800" dirty="0">
              <a:effectLst/>
              <a:latin typeface="Calibri" panose="020F0502020204030204" pitchFamily="34" charset="0"/>
              <a:ea typeface="Calibri" panose="020F0502020204030204" pitchFamily="34" charset="0"/>
            </a:endParaRPr>
          </a:p>
          <a:p>
            <a:pPr marL="442913" indent="-442913" algn="just">
              <a:spcBef>
                <a:spcPts val="865"/>
              </a:spcBef>
              <a:spcAft>
                <a:spcPts val="0"/>
              </a:spcAft>
            </a:pPr>
            <a:r>
              <a:rPr lang="en-GB" sz="1800" dirty="0">
                <a:effectLst/>
                <a:latin typeface="Calibri" panose="020F0502020204030204" pitchFamily="34" charset="0"/>
                <a:ea typeface="Calibri" panose="020F0502020204030204" pitchFamily="34" charset="0"/>
              </a:rPr>
              <a:t>North, B. et E. Piccardo (2016). Developing illustrative descriptors of aspects of mediation for the Common European Framework of Reference (CEFR): A Council of Europe project. </a:t>
            </a:r>
            <a:r>
              <a:rPr lang="en-GB" sz="1800" i="1" dirty="0">
                <a:effectLst/>
                <a:latin typeface="Calibri" panose="020F0502020204030204" pitchFamily="34" charset="0"/>
                <a:ea typeface="Calibri" panose="020F0502020204030204" pitchFamily="34" charset="0"/>
              </a:rPr>
              <a:t>Language Teaching</a:t>
            </a:r>
            <a:r>
              <a:rPr lang="en-GB" sz="1800" dirty="0">
                <a:effectLst/>
                <a:latin typeface="Calibri" panose="020F0502020204030204" pitchFamily="34" charset="0"/>
                <a:ea typeface="Calibri" panose="020F0502020204030204" pitchFamily="34" charset="0"/>
              </a:rPr>
              <a:t> 49/3 : 455-459.</a:t>
            </a:r>
            <a:endParaRPr lang="de-DE" sz="1800" dirty="0">
              <a:effectLst/>
              <a:latin typeface="Calibri" panose="020F0502020204030204" pitchFamily="34" charset="0"/>
              <a:ea typeface="Calibri" panose="020F0502020204030204" pitchFamily="34" charset="0"/>
            </a:endParaRPr>
          </a:p>
          <a:p>
            <a:pPr marL="442913" indent="-442913" algn="just">
              <a:spcBef>
                <a:spcPts val="865"/>
              </a:spcBef>
              <a:spcAft>
                <a:spcPts val="0"/>
              </a:spcAft>
            </a:pPr>
            <a:r>
              <a:rPr lang="en-GB" sz="1800" dirty="0" err="1">
                <a:effectLst/>
                <a:latin typeface="Calibri" panose="020F0502020204030204" pitchFamily="34" charset="0"/>
                <a:ea typeface="Calibri" panose="020F0502020204030204" pitchFamily="34" charset="0"/>
              </a:rPr>
              <a:t>Figueras</a:t>
            </a:r>
            <a:r>
              <a:rPr lang="en-GB" sz="1800" dirty="0">
                <a:effectLst/>
                <a:latin typeface="Calibri" panose="020F0502020204030204" pitchFamily="34" charset="0"/>
                <a:ea typeface="Calibri" panose="020F0502020204030204" pitchFamily="34" charset="0"/>
              </a:rPr>
              <a:t>, N. (2012). The impact of the CEFR. </a:t>
            </a:r>
            <a:r>
              <a:rPr lang="en-GB" sz="1800" i="1" dirty="0">
                <a:effectLst/>
                <a:latin typeface="Calibri" panose="020F0502020204030204" pitchFamily="34" charset="0"/>
                <a:ea typeface="Calibri" panose="020F0502020204030204" pitchFamily="34" charset="0"/>
              </a:rPr>
              <a:t>ELT Journal</a:t>
            </a:r>
            <a:r>
              <a:rPr lang="en-GB" sz="1800" dirty="0">
                <a:effectLst/>
                <a:latin typeface="Calibri" panose="020F0502020204030204" pitchFamily="34" charset="0"/>
                <a:ea typeface="Calibri" panose="020F0502020204030204" pitchFamily="34" charset="0"/>
              </a:rPr>
              <a:t> 66/4 : 477-485.</a:t>
            </a:r>
            <a:endParaRPr lang="de-DE" sz="1800" dirty="0">
              <a:effectLst/>
              <a:latin typeface="Calibri" panose="020F0502020204030204" pitchFamily="34" charset="0"/>
              <a:ea typeface="Calibri" panose="020F0502020204030204" pitchFamily="34" charset="0"/>
            </a:endParaRPr>
          </a:p>
          <a:p>
            <a:pPr marL="442913" indent="-442913"/>
            <a:r>
              <a:rPr lang="en-GB" sz="1800" dirty="0">
                <a:effectLst/>
                <a:latin typeface="Calibri" panose="020F0502020204030204" pitchFamily="34" charset="0"/>
                <a:ea typeface="Calibri" panose="020F0502020204030204" pitchFamily="34" charset="0"/>
              </a:rPr>
              <a:t>Piccardo, E., North, B., &amp; Goodier, T. (2019). Broadening the scope of language education: Mediation, plurilingualism, and collaborative learning: The CEFR companion volume. </a:t>
            </a:r>
            <a:r>
              <a:rPr lang="en-GB" sz="1800" i="1" dirty="0">
                <a:effectLst/>
                <a:latin typeface="Calibri" panose="020F0502020204030204" pitchFamily="34" charset="0"/>
                <a:ea typeface="Calibri" panose="020F0502020204030204" pitchFamily="34" charset="0"/>
              </a:rPr>
              <a:t>Journal of e-Learning and Knowledge Society</a:t>
            </a:r>
            <a:r>
              <a:rPr lang="en-GB" sz="1800" dirty="0">
                <a:effectLst/>
                <a:latin typeface="Calibri" panose="020F0502020204030204" pitchFamily="34" charset="0"/>
                <a:ea typeface="Calibri" panose="020F0502020204030204" pitchFamily="34" charset="0"/>
              </a:rPr>
              <a:t> 15(1) : 17-36.</a:t>
            </a:r>
            <a:endParaRPr lang="es-ES" dirty="0">
              <a:solidFill>
                <a:srgbClr val="1F4E79"/>
              </a:solidFill>
            </a:endParaRPr>
          </a:p>
        </p:txBody>
      </p:sp>
    </p:spTree>
    <p:extLst>
      <p:ext uri="{BB962C8B-B14F-4D97-AF65-F5344CB8AC3E}">
        <p14:creationId xmlns:p14="http://schemas.microsoft.com/office/powerpoint/2010/main" val="2225302616"/>
      </p:ext>
    </p:extLst>
  </p:cSld>
  <p:clrMapOvr>
    <a:masterClrMapping/>
  </p:clrMapOvr>
  <mc:AlternateContent xmlns:mc="http://schemas.openxmlformats.org/markup-compatibility/2006" xmlns:p14="http://schemas.microsoft.com/office/powerpoint/2010/main">
    <mc:Choice Requires="p14">
      <p:transition p14:dur="100" advTm="34043"/>
    </mc:Choice>
    <mc:Fallback xmlns="">
      <p:transition advTm="3404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p34">
            <a:extLst>
              <a:ext uri="{FF2B5EF4-FFF2-40B4-BE49-F238E27FC236}">
                <a16:creationId xmlns:a16="http://schemas.microsoft.com/office/drawing/2014/main" id="{B9D754EF-7043-47E2-B142-B2B27A3CFDB9}"/>
              </a:ext>
            </a:extLst>
          </p:cNvPr>
          <p:cNvSpPr txBox="1">
            <a:spLocks/>
          </p:cNvSpPr>
          <p:nvPr/>
        </p:nvSpPr>
        <p:spPr>
          <a:xfrm>
            <a:off x="6120795" y="1655857"/>
            <a:ext cx="1606412" cy="1187166"/>
          </a:xfrm>
          <a:prstGeom prst="rect">
            <a:avLst/>
          </a:prstGeom>
        </p:spPr>
        <p:txBody>
          <a:bodyPr spcFirstLastPara="1" vert="horz" wrap="square" lIns="121900" tIns="121900" rIns="121900" bIns="1219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buClr>
                <a:schemeClr val="dk1"/>
              </a:buClr>
            </a:pPr>
            <a:r>
              <a:rPr lang="fr-FR" sz="2133" dirty="0">
                <a:solidFill>
                  <a:schemeClr val="dk1"/>
                </a:solidFill>
                <a:sym typeface="Libre Baskerville"/>
              </a:rPr>
              <a:t>Pensée critique</a:t>
            </a:r>
          </a:p>
        </p:txBody>
      </p:sp>
      <p:sp>
        <p:nvSpPr>
          <p:cNvPr id="3" name="Google Shape;291;p34">
            <a:extLst>
              <a:ext uri="{FF2B5EF4-FFF2-40B4-BE49-F238E27FC236}">
                <a16:creationId xmlns:a16="http://schemas.microsoft.com/office/drawing/2014/main" id="{CC2E0426-CED8-45B0-AA11-1EC2042CD132}"/>
              </a:ext>
            </a:extLst>
          </p:cNvPr>
          <p:cNvSpPr txBox="1">
            <a:spLocks/>
          </p:cNvSpPr>
          <p:nvPr/>
        </p:nvSpPr>
        <p:spPr>
          <a:xfrm>
            <a:off x="758277" y="1614165"/>
            <a:ext cx="4362942" cy="524800"/>
          </a:xfrm>
          <a:prstGeom prst="rect">
            <a:avLst/>
          </a:prstGeom>
        </p:spPr>
        <p:txBody>
          <a:bodyPr spcFirstLastPara="1" vert="horz" wrap="square" lIns="121900" tIns="121900" rIns="121900" bIns="1219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600"/>
              </a:spcAft>
              <a:buNone/>
            </a:pPr>
            <a:r>
              <a:rPr lang="fr-FR" b="1" i="1" dirty="0">
                <a:latin typeface="+mj-lt"/>
              </a:rPr>
              <a:t>Le Volume complémentaire  est une adaptation aux compétences requises au 21</a:t>
            </a:r>
            <a:r>
              <a:rPr lang="fr-FR" b="1" i="1" baseline="30000" dirty="0">
                <a:latin typeface="+mj-lt"/>
              </a:rPr>
              <a:t>ème</a:t>
            </a:r>
            <a:r>
              <a:rPr lang="fr-FR" b="1" i="1" dirty="0">
                <a:latin typeface="+mj-lt"/>
              </a:rPr>
              <a:t>  siècle</a:t>
            </a:r>
            <a:endParaRPr lang="en-US" b="1" i="1" dirty="0">
              <a:latin typeface="+mj-lt"/>
            </a:endParaRPr>
          </a:p>
        </p:txBody>
      </p:sp>
      <p:sp>
        <p:nvSpPr>
          <p:cNvPr id="4" name="Google Shape;286;p34">
            <a:extLst>
              <a:ext uri="{FF2B5EF4-FFF2-40B4-BE49-F238E27FC236}">
                <a16:creationId xmlns:a16="http://schemas.microsoft.com/office/drawing/2014/main" id="{48AFA685-7328-44B5-AB25-4DC03A70E2B3}"/>
              </a:ext>
            </a:extLst>
          </p:cNvPr>
          <p:cNvSpPr txBox="1">
            <a:spLocks/>
          </p:cNvSpPr>
          <p:nvPr/>
        </p:nvSpPr>
        <p:spPr>
          <a:xfrm>
            <a:off x="3198600" y="4046147"/>
            <a:ext cx="2125962" cy="11012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0000"/>
              <a:buFont typeface="Libre Baskerville"/>
              <a:buNone/>
              <a:defRPr sz="5000" b="0" i="0" u="none" strike="noStrike" cap="none">
                <a:solidFill>
                  <a:schemeClr val="dk1"/>
                </a:solidFill>
                <a:latin typeface="Libre Baskerville"/>
                <a:ea typeface="Libre Baskerville"/>
                <a:cs typeface="Libre Baskerville"/>
                <a:sym typeface="Libre Baskerville"/>
              </a:defRPr>
            </a:lvl1pPr>
            <a:lvl2pPr marR="0" lvl="1"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2pPr>
            <a:lvl3pPr marR="0" lvl="2"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3pPr>
            <a:lvl4pPr marR="0" lvl="3"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4pPr>
            <a:lvl5pPr marR="0" lvl="4"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5pPr>
            <a:lvl6pPr marR="0" lvl="5"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6pPr>
            <a:lvl7pPr marR="0" lvl="6"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7pPr>
            <a:lvl8pPr marR="0" lvl="7"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8pPr>
            <a:lvl9pPr marR="0" lvl="8"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9pPr>
          </a:lstStyle>
          <a:p>
            <a:pPr algn="l"/>
            <a:r>
              <a:rPr lang="fr-FR" sz="2133" dirty="0">
                <a:latin typeface="+mj-lt"/>
              </a:rPr>
              <a:t>Connaissance des médias et d’Internet</a:t>
            </a:r>
            <a:endParaRPr lang="en" sz="2133" dirty="0">
              <a:latin typeface="+mj-lt"/>
            </a:endParaRPr>
          </a:p>
        </p:txBody>
      </p:sp>
      <p:grpSp>
        <p:nvGrpSpPr>
          <p:cNvPr id="5" name="Google Shape;9084;p58">
            <a:extLst>
              <a:ext uri="{FF2B5EF4-FFF2-40B4-BE49-F238E27FC236}">
                <a16:creationId xmlns:a16="http://schemas.microsoft.com/office/drawing/2014/main" id="{92997F50-27B3-4F70-8A18-AE146BF1C2C0}"/>
              </a:ext>
            </a:extLst>
          </p:cNvPr>
          <p:cNvGrpSpPr/>
          <p:nvPr/>
        </p:nvGrpSpPr>
        <p:grpSpPr>
          <a:xfrm>
            <a:off x="6316827" y="1319373"/>
            <a:ext cx="474993" cy="423476"/>
            <a:chOff x="4880567" y="1535870"/>
            <a:chExt cx="356245" cy="317607"/>
          </a:xfrm>
          <a:solidFill>
            <a:schemeClr val="tx1"/>
          </a:solidFill>
        </p:grpSpPr>
        <p:sp>
          <p:nvSpPr>
            <p:cNvPr id="6" name="Google Shape;9085;p58">
              <a:extLst>
                <a:ext uri="{FF2B5EF4-FFF2-40B4-BE49-F238E27FC236}">
                  <a16:creationId xmlns:a16="http://schemas.microsoft.com/office/drawing/2014/main" id="{5CED3942-7FE3-4208-8064-D7FFBE0E50C2}"/>
                </a:ext>
              </a:extLst>
            </p:cNvPr>
            <p:cNvSpPr/>
            <p:nvPr/>
          </p:nvSpPr>
          <p:spPr>
            <a:xfrm>
              <a:off x="5103774" y="1535870"/>
              <a:ext cx="100448" cy="128138"/>
            </a:xfrm>
            <a:custGeom>
              <a:avLst/>
              <a:gdLst/>
              <a:ahLst/>
              <a:cxnLst/>
              <a:rect l="l" t="t" r="r" b="b"/>
              <a:pathLst>
                <a:path w="3156" h="4026" extrusionOk="0">
                  <a:moveTo>
                    <a:pt x="1560" y="334"/>
                  </a:moveTo>
                  <a:cubicBezTo>
                    <a:pt x="2251" y="334"/>
                    <a:pt x="2799" y="882"/>
                    <a:pt x="2799" y="1561"/>
                  </a:cubicBezTo>
                  <a:cubicBezTo>
                    <a:pt x="2799" y="2120"/>
                    <a:pt x="2453" y="2573"/>
                    <a:pt x="1965" y="2739"/>
                  </a:cubicBezTo>
                  <a:lnTo>
                    <a:pt x="2251" y="1608"/>
                  </a:lnTo>
                  <a:cubicBezTo>
                    <a:pt x="2275" y="1513"/>
                    <a:pt x="2215" y="1430"/>
                    <a:pt x="2132" y="1418"/>
                  </a:cubicBezTo>
                  <a:cubicBezTo>
                    <a:pt x="2113" y="1410"/>
                    <a:pt x="2094" y="1407"/>
                    <a:pt x="2076" y="1407"/>
                  </a:cubicBezTo>
                  <a:cubicBezTo>
                    <a:pt x="2006" y="1407"/>
                    <a:pt x="1948" y="1461"/>
                    <a:pt x="1929" y="1537"/>
                  </a:cubicBezTo>
                  <a:lnTo>
                    <a:pt x="1917" y="1584"/>
                  </a:lnTo>
                  <a:lnTo>
                    <a:pt x="1215" y="1584"/>
                  </a:lnTo>
                  <a:lnTo>
                    <a:pt x="1203" y="1537"/>
                  </a:lnTo>
                  <a:cubicBezTo>
                    <a:pt x="1182" y="1453"/>
                    <a:pt x="1106" y="1415"/>
                    <a:pt x="1040" y="1415"/>
                  </a:cubicBezTo>
                  <a:cubicBezTo>
                    <a:pt x="1031" y="1415"/>
                    <a:pt x="1021" y="1416"/>
                    <a:pt x="1013" y="1418"/>
                  </a:cubicBezTo>
                  <a:cubicBezTo>
                    <a:pt x="917" y="1441"/>
                    <a:pt x="882" y="1537"/>
                    <a:pt x="894" y="1608"/>
                  </a:cubicBezTo>
                  <a:lnTo>
                    <a:pt x="1179" y="2739"/>
                  </a:lnTo>
                  <a:cubicBezTo>
                    <a:pt x="679" y="2573"/>
                    <a:pt x="322" y="2120"/>
                    <a:pt x="322" y="1561"/>
                  </a:cubicBezTo>
                  <a:cubicBezTo>
                    <a:pt x="322" y="882"/>
                    <a:pt x="882" y="334"/>
                    <a:pt x="1560" y="334"/>
                  </a:cubicBezTo>
                  <a:close/>
                  <a:moveTo>
                    <a:pt x="1822" y="1906"/>
                  </a:moveTo>
                  <a:lnTo>
                    <a:pt x="1608" y="2799"/>
                  </a:lnTo>
                  <a:lnTo>
                    <a:pt x="1513" y="2799"/>
                  </a:lnTo>
                  <a:lnTo>
                    <a:pt x="1286" y="1906"/>
                  </a:lnTo>
                  <a:close/>
                  <a:moveTo>
                    <a:pt x="1906" y="3096"/>
                  </a:moveTo>
                  <a:lnTo>
                    <a:pt x="1906" y="3501"/>
                  </a:lnTo>
                  <a:lnTo>
                    <a:pt x="1917" y="3501"/>
                  </a:lnTo>
                  <a:lnTo>
                    <a:pt x="1203" y="3513"/>
                  </a:lnTo>
                  <a:cubicBezTo>
                    <a:pt x="1203" y="3513"/>
                    <a:pt x="1191" y="3513"/>
                    <a:pt x="1191" y="3501"/>
                  </a:cubicBezTo>
                  <a:lnTo>
                    <a:pt x="1191" y="3096"/>
                  </a:lnTo>
                  <a:cubicBezTo>
                    <a:pt x="1310" y="3120"/>
                    <a:pt x="1429" y="3144"/>
                    <a:pt x="1548" y="3144"/>
                  </a:cubicBezTo>
                  <a:cubicBezTo>
                    <a:pt x="1667" y="3144"/>
                    <a:pt x="1798" y="3120"/>
                    <a:pt x="1906" y="3096"/>
                  </a:cubicBezTo>
                  <a:close/>
                  <a:moveTo>
                    <a:pt x="1560" y="1"/>
                  </a:moveTo>
                  <a:cubicBezTo>
                    <a:pt x="703" y="1"/>
                    <a:pt x="1" y="703"/>
                    <a:pt x="1" y="1561"/>
                  </a:cubicBezTo>
                  <a:cubicBezTo>
                    <a:pt x="1" y="2180"/>
                    <a:pt x="358" y="2704"/>
                    <a:pt x="882" y="2977"/>
                  </a:cubicBezTo>
                  <a:lnTo>
                    <a:pt x="882" y="3501"/>
                  </a:lnTo>
                  <a:cubicBezTo>
                    <a:pt x="882" y="3692"/>
                    <a:pt x="1024" y="3847"/>
                    <a:pt x="1215" y="3847"/>
                  </a:cubicBezTo>
                  <a:lnTo>
                    <a:pt x="1417" y="3847"/>
                  </a:lnTo>
                  <a:lnTo>
                    <a:pt x="1417" y="3858"/>
                  </a:lnTo>
                  <a:cubicBezTo>
                    <a:pt x="1417" y="3942"/>
                    <a:pt x="1489" y="4025"/>
                    <a:pt x="1572" y="4025"/>
                  </a:cubicBezTo>
                  <a:cubicBezTo>
                    <a:pt x="1667" y="4025"/>
                    <a:pt x="1739" y="3942"/>
                    <a:pt x="1739" y="3858"/>
                  </a:cubicBezTo>
                  <a:lnTo>
                    <a:pt x="1739" y="3847"/>
                  </a:lnTo>
                  <a:lnTo>
                    <a:pt x="1929" y="3847"/>
                  </a:lnTo>
                  <a:cubicBezTo>
                    <a:pt x="2120" y="3847"/>
                    <a:pt x="2275" y="3692"/>
                    <a:pt x="2275" y="3501"/>
                  </a:cubicBezTo>
                  <a:lnTo>
                    <a:pt x="2275" y="2977"/>
                  </a:lnTo>
                  <a:cubicBezTo>
                    <a:pt x="2799" y="2727"/>
                    <a:pt x="3156" y="2192"/>
                    <a:pt x="3156" y="1561"/>
                  </a:cubicBezTo>
                  <a:cubicBezTo>
                    <a:pt x="3120" y="703"/>
                    <a:pt x="2429" y="1"/>
                    <a:pt x="1560" y="1"/>
                  </a:cubicBezTo>
                  <a:close/>
                </a:path>
              </a:pathLst>
            </a:custGeom>
            <a:grpFill/>
            <a:ln>
              <a:noFill/>
            </a:ln>
          </p:spPr>
          <p:txBody>
            <a:bodyPr spcFirstLastPara="1" wrap="square" lIns="121900" tIns="121900" rIns="121900" bIns="121900" anchor="ctr" anchorCtr="0">
              <a:noAutofit/>
            </a:bodyPr>
            <a:lstStyle/>
            <a:p>
              <a:endParaRPr sz="2400"/>
            </a:p>
          </p:txBody>
        </p:sp>
        <p:sp>
          <p:nvSpPr>
            <p:cNvPr id="7" name="Google Shape;9086;p58">
              <a:extLst>
                <a:ext uri="{FF2B5EF4-FFF2-40B4-BE49-F238E27FC236}">
                  <a16:creationId xmlns:a16="http://schemas.microsoft.com/office/drawing/2014/main" id="{9110BEE7-28B4-4739-9385-267438A73769}"/>
                </a:ext>
              </a:extLst>
            </p:cNvPr>
            <p:cNvSpPr/>
            <p:nvPr/>
          </p:nvSpPr>
          <p:spPr>
            <a:xfrm>
              <a:off x="4880567" y="1552929"/>
              <a:ext cx="200895" cy="300547"/>
            </a:xfrm>
            <a:custGeom>
              <a:avLst/>
              <a:gdLst/>
              <a:ahLst/>
              <a:cxnLst/>
              <a:rect l="l" t="t" r="r" b="b"/>
              <a:pathLst>
                <a:path w="6312" h="9443" extrusionOk="0">
                  <a:moveTo>
                    <a:pt x="3144" y="310"/>
                  </a:moveTo>
                  <a:cubicBezTo>
                    <a:pt x="3632" y="310"/>
                    <a:pt x="4037" y="632"/>
                    <a:pt x="4037" y="1025"/>
                  </a:cubicBezTo>
                  <a:cubicBezTo>
                    <a:pt x="3751" y="929"/>
                    <a:pt x="3454" y="870"/>
                    <a:pt x="3144" y="870"/>
                  </a:cubicBezTo>
                  <a:cubicBezTo>
                    <a:pt x="2834" y="870"/>
                    <a:pt x="2537" y="929"/>
                    <a:pt x="2251" y="1025"/>
                  </a:cubicBezTo>
                  <a:cubicBezTo>
                    <a:pt x="2251" y="644"/>
                    <a:pt x="2644" y="310"/>
                    <a:pt x="3144" y="310"/>
                  </a:cubicBezTo>
                  <a:close/>
                  <a:moveTo>
                    <a:pt x="3144" y="1191"/>
                  </a:moveTo>
                  <a:cubicBezTo>
                    <a:pt x="4299" y="1191"/>
                    <a:pt x="5251" y="2144"/>
                    <a:pt x="5251" y="3311"/>
                  </a:cubicBezTo>
                  <a:cubicBezTo>
                    <a:pt x="5251" y="3620"/>
                    <a:pt x="5180" y="3918"/>
                    <a:pt x="5061" y="4203"/>
                  </a:cubicBezTo>
                  <a:lnTo>
                    <a:pt x="5061" y="4049"/>
                  </a:lnTo>
                  <a:cubicBezTo>
                    <a:pt x="5061" y="3858"/>
                    <a:pt x="4978" y="3668"/>
                    <a:pt x="4823" y="3525"/>
                  </a:cubicBezTo>
                  <a:cubicBezTo>
                    <a:pt x="4501" y="3251"/>
                    <a:pt x="3751" y="2739"/>
                    <a:pt x="2453" y="2608"/>
                  </a:cubicBezTo>
                  <a:cubicBezTo>
                    <a:pt x="2447" y="2607"/>
                    <a:pt x="2441" y="2607"/>
                    <a:pt x="2435" y="2607"/>
                  </a:cubicBezTo>
                  <a:cubicBezTo>
                    <a:pt x="2360" y="2607"/>
                    <a:pt x="2297" y="2674"/>
                    <a:pt x="2275" y="2751"/>
                  </a:cubicBezTo>
                  <a:cubicBezTo>
                    <a:pt x="2263" y="2846"/>
                    <a:pt x="2334" y="2918"/>
                    <a:pt x="2430" y="2930"/>
                  </a:cubicBezTo>
                  <a:cubicBezTo>
                    <a:pt x="3632" y="3049"/>
                    <a:pt x="4323" y="3513"/>
                    <a:pt x="4620" y="3763"/>
                  </a:cubicBezTo>
                  <a:cubicBezTo>
                    <a:pt x="4692" y="3822"/>
                    <a:pt x="4728" y="3930"/>
                    <a:pt x="4728" y="4037"/>
                  </a:cubicBezTo>
                  <a:lnTo>
                    <a:pt x="4728" y="4346"/>
                  </a:lnTo>
                  <a:cubicBezTo>
                    <a:pt x="4728" y="5227"/>
                    <a:pt x="4025" y="5942"/>
                    <a:pt x="3144" y="5942"/>
                  </a:cubicBezTo>
                  <a:cubicBezTo>
                    <a:pt x="3137" y="5942"/>
                    <a:pt x="3130" y="5942"/>
                    <a:pt x="3122" y="5942"/>
                  </a:cubicBezTo>
                  <a:cubicBezTo>
                    <a:pt x="2251" y="5942"/>
                    <a:pt x="1549" y="5232"/>
                    <a:pt x="1549" y="4358"/>
                  </a:cubicBezTo>
                  <a:lnTo>
                    <a:pt x="1549" y="4227"/>
                  </a:lnTo>
                  <a:cubicBezTo>
                    <a:pt x="1549" y="4168"/>
                    <a:pt x="1584" y="4108"/>
                    <a:pt x="1644" y="4084"/>
                  </a:cubicBezTo>
                  <a:cubicBezTo>
                    <a:pt x="1846" y="3965"/>
                    <a:pt x="2120" y="3739"/>
                    <a:pt x="2239" y="3370"/>
                  </a:cubicBezTo>
                  <a:cubicBezTo>
                    <a:pt x="2263" y="3275"/>
                    <a:pt x="2215" y="3191"/>
                    <a:pt x="2132" y="3156"/>
                  </a:cubicBezTo>
                  <a:cubicBezTo>
                    <a:pt x="2113" y="3151"/>
                    <a:pt x="2094" y="3149"/>
                    <a:pt x="2077" y="3149"/>
                  </a:cubicBezTo>
                  <a:cubicBezTo>
                    <a:pt x="2005" y="3149"/>
                    <a:pt x="1946" y="3187"/>
                    <a:pt x="1918" y="3263"/>
                  </a:cubicBezTo>
                  <a:cubicBezTo>
                    <a:pt x="1834" y="3525"/>
                    <a:pt x="1620" y="3692"/>
                    <a:pt x="1477" y="3787"/>
                  </a:cubicBezTo>
                  <a:cubicBezTo>
                    <a:pt x="1322" y="3870"/>
                    <a:pt x="1215" y="4037"/>
                    <a:pt x="1215" y="4203"/>
                  </a:cubicBezTo>
                  <a:cubicBezTo>
                    <a:pt x="1084" y="3918"/>
                    <a:pt x="1025" y="3620"/>
                    <a:pt x="1025" y="3311"/>
                  </a:cubicBezTo>
                  <a:cubicBezTo>
                    <a:pt x="1025" y="2144"/>
                    <a:pt x="1977" y="1191"/>
                    <a:pt x="3144" y="1191"/>
                  </a:cubicBezTo>
                  <a:close/>
                  <a:moveTo>
                    <a:pt x="3858" y="6144"/>
                  </a:moveTo>
                  <a:lnTo>
                    <a:pt x="3858" y="6537"/>
                  </a:lnTo>
                  <a:cubicBezTo>
                    <a:pt x="3858" y="6740"/>
                    <a:pt x="3977" y="6918"/>
                    <a:pt x="4168" y="7013"/>
                  </a:cubicBezTo>
                  <a:lnTo>
                    <a:pt x="4406" y="7121"/>
                  </a:lnTo>
                  <a:cubicBezTo>
                    <a:pt x="4156" y="7597"/>
                    <a:pt x="3680" y="7894"/>
                    <a:pt x="3144" y="7894"/>
                  </a:cubicBezTo>
                  <a:cubicBezTo>
                    <a:pt x="2608" y="7894"/>
                    <a:pt x="2132" y="7597"/>
                    <a:pt x="1882" y="7121"/>
                  </a:cubicBezTo>
                  <a:lnTo>
                    <a:pt x="2120" y="7013"/>
                  </a:lnTo>
                  <a:cubicBezTo>
                    <a:pt x="2311" y="6918"/>
                    <a:pt x="2430" y="6740"/>
                    <a:pt x="2430" y="6537"/>
                  </a:cubicBezTo>
                  <a:lnTo>
                    <a:pt x="2430" y="6144"/>
                  </a:lnTo>
                  <a:cubicBezTo>
                    <a:pt x="2644" y="6239"/>
                    <a:pt x="2882" y="6287"/>
                    <a:pt x="3144" y="6287"/>
                  </a:cubicBezTo>
                  <a:cubicBezTo>
                    <a:pt x="3394" y="6287"/>
                    <a:pt x="3632" y="6239"/>
                    <a:pt x="3858" y="6144"/>
                  </a:cubicBezTo>
                  <a:close/>
                  <a:moveTo>
                    <a:pt x="3144" y="1"/>
                  </a:moveTo>
                  <a:cubicBezTo>
                    <a:pt x="2465" y="1"/>
                    <a:pt x="1918" y="465"/>
                    <a:pt x="1918" y="1048"/>
                  </a:cubicBezTo>
                  <a:cubicBezTo>
                    <a:pt x="1918" y="1084"/>
                    <a:pt x="1918" y="1144"/>
                    <a:pt x="1930" y="1191"/>
                  </a:cubicBezTo>
                  <a:cubicBezTo>
                    <a:pt x="1191" y="1608"/>
                    <a:pt x="703" y="2418"/>
                    <a:pt x="703" y="3322"/>
                  </a:cubicBezTo>
                  <a:cubicBezTo>
                    <a:pt x="703" y="3918"/>
                    <a:pt x="918" y="4501"/>
                    <a:pt x="1310" y="4942"/>
                  </a:cubicBezTo>
                  <a:cubicBezTo>
                    <a:pt x="1441" y="5370"/>
                    <a:pt x="1727" y="5739"/>
                    <a:pt x="2096" y="5989"/>
                  </a:cubicBezTo>
                  <a:lnTo>
                    <a:pt x="2096" y="6549"/>
                  </a:lnTo>
                  <a:cubicBezTo>
                    <a:pt x="2096" y="6620"/>
                    <a:pt x="2049" y="6680"/>
                    <a:pt x="1989" y="6716"/>
                  </a:cubicBezTo>
                  <a:lnTo>
                    <a:pt x="525" y="7371"/>
                  </a:lnTo>
                  <a:cubicBezTo>
                    <a:pt x="203" y="7501"/>
                    <a:pt x="1" y="7811"/>
                    <a:pt x="1" y="8156"/>
                  </a:cubicBezTo>
                  <a:lnTo>
                    <a:pt x="1" y="9276"/>
                  </a:lnTo>
                  <a:cubicBezTo>
                    <a:pt x="1" y="9359"/>
                    <a:pt x="72" y="9442"/>
                    <a:pt x="167" y="9442"/>
                  </a:cubicBezTo>
                  <a:cubicBezTo>
                    <a:pt x="251" y="9442"/>
                    <a:pt x="322" y="9359"/>
                    <a:pt x="322" y="9276"/>
                  </a:cubicBezTo>
                  <a:lnTo>
                    <a:pt x="322" y="8156"/>
                  </a:lnTo>
                  <a:cubicBezTo>
                    <a:pt x="322" y="7954"/>
                    <a:pt x="441" y="7752"/>
                    <a:pt x="656" y="7668"/>
                  </a:cubicBezTo>
                  <a:lnTo>
                    <a:pt x="1596" y="7251"/>
                  </a:lnTo>
                  <a:cubicBezTo>
                    <a:pt x="1894" y="7847"/>
                    <a:pt x="2489" y="8216"/>
                    <a:pt x="3156" y="8216"/>
                  </a:cubicBezTo>
                  <a:cubicBezTo>
                    <a:pt x="3823" y="8216"/>
                    <a:pt x="4418" y="7847"/>
                    <a:pt x="4716" y="7251"/>
                  </a:cubicBezTo>
                  <a:lnTo>
                    <a:pt x="5656" y="7668"/>
                  </a:lnTo>
                  <a:cubicBezTo>
                    <a:pt x="5847" y="7752"/>
                    <a:pt x="5978" y="7942"/>
                    <a:pt x="5978" y="8156"/>
                  </a:cubicBezTo>
                  <a:lnTo>
                    <a:pt x="5978" y="9276"/>
                  </a:lnTo>
                  <a:cubicBezTo>
                    <a:pt x="5978" y="9359"/>
                    <a:pt x="6061" y="9442"/>
                    <a:pt x="6144" y="9442"/>
                  </a:cubicBezTo>
                  <a:cubicBezTo>
                    <a:pt x="6240" y="9442"/>
                    <a:pt x="6311" y="9359"/>
                    <a:pt x="6311" y="9276"/>
                  </a:cubicBezTo>
                  <a:lnTo>
                    <a:pt x="6311" y="8156"/>
                  </a:lnTo>
                  <a:cubicBezTo>
                    <a:pt x="6287" y="7811"/>
                    <a:pt x="6073" y="7501"/>
                    <a:pt x="5763" y="7371"/>
                  </a:cubicBezTo>
                  <a:lnTo>
                    <a:pt x="4287" y="6716"/>
                  </a:lnTo>
                  <a:cubicBezTo>
                    <a:pt x="4216" y="6680"/>
                    <a:pt x="4180" y="6609"/>
                    <a:pt x="4180" y="6549"/>
                  </a:cubicBezTo>
                  <a:lnTo>
                    <a:pt x="4180" y="5989"/>
                  </a:lnTo>
                  <a:cubicBezTo>
                    <a:pt x="4549" y="5739"/>
                    <a:pt x="4835" y="5370"/>
                    <a:pt x="4966" y="4942"/>
                  </a:cubicBezTo>
                  <a:cubicBezTo>
                    <a:pt x="5359" y="4501"/>
                    <a:pt x="5585" y="3918"/>
                    <a:pt x="5585" y="3322"/>
                  </a:cubicBezTo>
                  <a:cubicBezTo>
                    <a:pt x="5585" y="2418"/>
                    <a:pt x="5073" y="1608"/>
                    <a:pt x="4347" y="1191"/>
                  </a:cubicBezTo>
                  <a:cubicBezTo>
                    <a:pt x="4358" y="1144"/>
                    <a:pt x="4358" y="1084"/>
                    <a:pt x="4358" y="1048"/>
                  </a:cubicBezTo>
                  <a:cubicBezTo>
                    <a:pt x="4358" y="465"/>
                    <a:pt x="3811" y="1"/>
                    <a:pt x="3144" y="1"/>
                  </a:cubicBezTo>
                  <a:close/>
                </a:path>
              </a:pathLst>
            </a:custGeom>
            <a:grpFill/>
            <a:ln>
              <a:noFill/>
            </a:ln>
          </p:spPr>
          <p:txBody>
            <a:bodyPr spcFirstLastPara="1" wrap="square" lIns="121900" tIns="121900" rIns="121900" bIns="121900" anchor="ctr" anchorCtr="0">
              <a:noAutofit/>
            </a:bodyPr>
            <a:lstStyle/>
            <a:p>
              <a:endParaRPr sz="2400"/>
            </a:p>
          </p:txBody>
        </p:sp>
        <p:sp>
          <p:nvSpPr>
            <p:cNvPr id="8" name="Google Shape;9087;p58">
              <a:extLst>
                <a:ext uri="{FF2B5EF4-FFF2-40B4-BE49-F238E27FC236}">
                  <a16:creationId xmlns:a16="http://schemas.microsoft.com/office/drawing/2014/main" id="{769560C9-0E5C-43FF-ABE1-D5A61E78313A}"/>
                </a:ext>
              </a:extLst>
            </p:cNvPr>
            <p:cNvSpPr/>
            <p:nvPr/>
          </p:nvSpPr>
          <p:spPr>
            <a:xfrm>
              <a:off x="4919620" y="1820471"/>
              <a:ext cx="10248" cy="33005"/>
            </a:xfrm>
            <a:custGeom>
              <a:avLst/>
              <a:gdLst/>
              <a:ahLst/>
              <a:cxnLst/>
              <a:rect l="l" t="t" r="r" b="b"/>
              <a:pathLst>
                <a:path w="322" h="1037" extrusionOk="0">
                  <a:moveTo>
                    <a:pt x="155" y="0"/>
                  </a:moveTo>
                  <a:cubicBezTo>
                    <a:pt x="72" y="0"/>
                    <a:pt x="0" y="84"/>
                    <a:pt x="0" y="167"/>
                  </a:cubicBezTo>
                  <a:lnTo>
                    <a:pt x="0" y="870"/>
                  </a:lnTo>
                  <a:cubicBezTo>
                    <a:pt x="0" y="953"/>
                    <a:pt x="72" y="1036"/>
                    <a:pt x="155" y="1036"/>
                  </a:cubicBezTo>
                  <a:cubicBezTo>
                    <a:pt x="250" y="1036"/>
                    <a:pt x="322" y="953"/>
                    <a:pt x="322" y="870"/>
                  </a:cubicBezTo>
                  <a:lnTo>
                    <a:pt x="322" y="167"/>
                  </a:lnTo>
                  <a:cubicBezTo>
                    <a:pt x="322" y="84"/>
                    <a:pt x="250" y="0"/>
                    <a:pt x="155" y="0"/>
                  </a:cubicBezTo>
                  <a:close/>
                </a:path>
              </a:pathLst>
            </a:custGeom>
            <a:grpFill/>
            <a:ln>
              <a:noFill/>
            </a:ln>
          </p:spPr>
          <p:txBody>
            <a:bodyPr spcFirstLastPara="1" wrap="square" lIns="121900" tIns="121900" rIns="121900" bIns="121900" anchor="ctr" anchorCtr="0">
              <a:noAutofit/>
            </a:bodyPr>
            <a:lstStyle/>
            <a:p>
              <a:endParaRPr sz="2400"/>
            </a:p>
          </p:txBody>
        </p:sp>
        <p:sp>
          <p:nvSpPr>
            <p:cNvPr id="9" name="Google Shape;9088;p58">
              <a:extLst>
                <a:ext uri="{FF2B5EF4-FFF2-40B4-BE49-F238E27FC236}">
                  <a16:creationId xmlns:a16="http://schemas.microsoft.com/office/drawing/2014/main" id="{A431F84A-E013-40B5-A72E-A3A091601EA1}"/>
                </a:ext>
              </a:extLst>
            </p:cNvPr>
            <p:cNvSpPr/>
            <p:nvPr/>
          </p:nvSpPr>
          <p:spPr>
            <a:xfrm>
              <a:off x="5031398" y="1820471"/>
              <a:ext cx="10248" cy="33005"/>
            </a:xfrm>
            <a:custGeom>
              <a:avLst/>
              <a:gdLst/>
              <a:ahLst/>
              <a:cxnLst/>
              <a:rect l="l" t="t" r="r" b="b"/>
              <a:pathLst>
                <a:path w="322" h="1037" extrusionOk="0">
                  <a:moveTo>
                    <a:pt x="155" y="0"/>
                  </a:moveTo>
                  <a:cubicBezTo>
                    <a:pt x="72" y="0"/>
                    <a:pt x="0" y="84"/>
                    <a:pt x="0" y="167"/>
                  </a:cubicBezTo>
                  <a:lnTo>
                    <a:pt x="0" y="870"/>
                  </a:lnTo>
                  <a:cubicBezTo>
                    <a:pt x="0" y="953"/>
                    <a:pt x="72" y="1036"/>
                    <a:pt x="155" y="1036"/>
                  </a:cubicBezTo>
                  <a:cubicBezTo>
                    <a:pt x="250" y="1036"/>
                    <a:pt x="322" y="953"/>
                    <a:pt x="322" y="870"/>
                  </a:cubicBezTo>
                  <a:lnTo>
                    <a:pt x="322" y="167"/>
                  </a:lnTo>
                  <a:cubicBezTo>
                    <a:pt x="322" y="84"/>
                    <a:pt x="250" y="0"/>
                    <a:pt x="155" y="0"/>
                  </a:cubicBezTo>
                  <a:close/>
                </a:path>
              </a:pathLst>
            </a:custGeom>
            <a:grpFill/>
            <a:ln>
              <a:noFill/>
            </a:ln>
          </p:spPr>
          <p:txBody>
            <a:bodyPr spcFirstLastPara="1" wrap="square" lIns="121900" tIns="121900" rIns="121900" bIns="121900" anchor="ctr" anchorCtr="0">
              <a:noAutofit/>
            </a:bodyPr>
            <a:lstStyle/>
            <a:p>
              <a:endParaRPr sz="2400"/>
            </a:p>
          </p:txBody>
        </p:sp>
        <p:sp>
          <p:nvSpPr>
            <p:cNvPr id="10" name="Google Shape;9089;p58">
              <a:extLst>
                <a:ext uri="{FF2B5EF4-FFF2-40B4-BE49-F238E27FC236}">
                  <a16:creationId xmlns:a16="http://schemas.microsoft.com/office/drawing/2014/main" id="{73BF628E-B441-407C-93FC-F0FD1CE32208}"/>
                </a:ext>
              </a:extLst>
            </p:cNvPr>
            <p:cNvSpPr/>
            <p:nvPr/>
          </p:nvSpPr>
          <p:spPr>
            <a:xfrm>
              <a:off x="5070418" y="1552547"/>
              <a:ext cx="166394" cy="173969"/>
            </a:xfrm>
            <a:custGeom>
              <a:avLst/>
              <a:gdLst/>
              <a:ahLst/>
              <a:cxnLst/>
              <a:rect l="l" t="t" r="r" b="b"/>
              <a:pathLst>
                <a:path w="5228" h="5466" extrusionOk="0">
                  <a:moveTo>
                    <a:pt x="691" y="1"/>
                  </a:moveTo>
                  <a:cubicBezTo>
                    <a:pt x="298" y="1"/>
                    <a:pt x="1" y="310"/>
                    <a:pt x="1" y="679"/>
                  </a:cubicBezTo>
                  <a:lnTo>
                    <a:pt x="1" y="3501"/>
                  </a:lnTo>
                  <a:cubicBezTo>
                    <a:pt x="1" y="3882"/>
                    <a:pt x="322" y="4180"/>
                    <a:pt x="691" y="4180"/>
                  </a:cubicBezTo>
                  <a:lnTo>
                    <a:pt x="1001" y="4180"/>
                  </a:lnTo>
                  <a:lnTo>
                    <a:pt x="763" y="5144"/>
                  </a:lnTo>
                  <a:cubicBezTo>
                    <a:pt x="739" y="5251"/>
                    <a:pt x="775" y="5358"/>
                    <a:pt x="870" y="5418"/>
                  </a:cubicBezTo>
                  <a:cubicBezTo>
                    <a:pt x="918" y="5442"/>
                    <a:pt x="953" y="5466"/>
                    <a:pt x="1001" y="5466"/>
                  </a:cubicBezTo>
                  <a:cubicBezTo>
                    <a:pt x="1049" y="5466"/>
                    <a:pt x="1108" y="5442"/>
                    <a:pt x="1156" y="5418"/>
                  </a:cubicBezTo>
                  <a:lnTo>
                    <a:pt x="2846" y="4180"/>
                  </a:lnTo>
                  <a:lnTo>
                    <a:pt x="4549" y="4180"/>
                  </a:lnTo>
                  <a:cubicBezTo>
                    <a:pt x="4930" y="4180"/>
                    <a:pt x="5228" y="3870"/>
                    <a:pt x="5228" y="3501"/>
                  </a:cubicBezTo>
                  <a:lnTo>
                    <a:pt x="5228" y="679"/>
                  </a:lnTo>
                  <a:cubicBezTo>
                    <a:pt x="5228" y="310"/>
                    <a:pt x="4918" y="1"/>
                    <a:pt x="4549" y="1"/>
                  </a:cubicBezTo>
                  <a:cubicBezTo>
                    <a:pt x="4454" y="1"/>
                    <a:pt x="4382" y="72"/>
                    <a:pt x="4382" y="167"/>
                  </a:cubicBezTo>
                  <a:cubicBezTo>
                    <a:pt x="4382" y="251"/>
                    <a:pt x="4454" y="322"/>
                    <a:pt x="4549" y="322"/>
                  </a:cubicBezTo>
                  <a:cubicBezTo>
                    <a:pt x="4739" y="322"/>
                    <a:pt x="4906" y="489"/>
                    <a:pt x="4906" y="679"/>
                  </a:cubicBezTo>
                  <a:lnTo>
                    <a:pt x="4906" y="3489"/>
                  </a:lnTo>
                  <a:cubicBezTo>
                    <a:pt x="4906" y="3692"/>
                    <a:pt x="4739" y="3846"/>
                    <a:pt x="4549" y="3846"/>
                  </a:cubicBezTo>
                  <a:lnTo>
                    <a:pt x="2787" y="3846"/>
                  </a:lnTo>
                  <a:cubicBezTo>
                    <a:pt x="2763" y="3846"/>
                    <a:pt x="2715" y="3870"/>
                    <a:pt x="2704" y="3882"/>
                  </a:cubicBezTo>
                  <a:lnTo>
                    <a:pt x="1132" y="5013"/>
                  </a:lnTo>
                  <a:lnTo>
                    <a:pt x="1370" y="4049"/>
                  </a:lnTo>
                  <a:cubicBezTo>
                    <a:pt x="1394" y="4001"/>
                    <a:pt x="1370" y="3942"/>
                    <a:pt x="1346" y="3918"/>
                  </a:cubicBezTo>
                  <a:cubicBezTo>
                    <a:pt x="1310" y="3870"/>
                    <a:pt x="1275" y="3858"/>
                    <a:pt x="1215" y="3858"/>
                  </a:cubicBezTo>
                  <a:lnTo>
                    <a:pt x="691" y="3858"/>
                  </a:lnTo>
                  <a:cubicBezTo>
                    <a:pt x="501" y="3858"/>
                    <a:pt x="334" y="3692"/>
                    <a:pt x="334" y="3501"/>
                  </a:cubicBezTo>
                  <a:lnTo>
                    <a:pt x="334" y="679"/>
                  </a:lnTo>
                  <a:cubicBezTo>
                    <a:pt x="334" y="489"/>
                    <a:pt x="489" y="322"/>
                    <a:pt x="691" y="322"/>
                  </a:cubicBezTo>
                  <a:cubicBezTo>
                    <a:pt x="775" y="322"/>
                    <a:pt x="846" y="251"/>
                    <a:pt x="846" y="167"/>
                  </a:cubicBezTo>
                  <a:cubicBezTo>
                    <a:pt x="846" y="72"/>
                    <a:pt x="775" y="1"/>
                    <a:pt x="691" y="1"/>
                  </a:cubicBezTo>
                  <a:close/>
                </a:path>
              </a:pathLst>
            </a:custGeom>
            <a:grpFill/>
            <a:ln>
              <a:noFill/>
            </a:ln>
          </p:spPr>
          <p:txBody>
            <a:bodyPr spcFirstLastPara="1" wrap="square" lIns="121900" tIns="121900" rIns="121900" bIns="121900" anchor="ctr" anchorCtr="0">
              <a:noAutofit/>
            </a:bodyPr>
            <a:lstStyle/>
            <a:p>
              <a:endParaRPr sz="2400"/>
            </a:p>
          </p:txBody>
        </p:sp>
      </p:grpSp>
      <p:sp>
        <p:nvSpPr>
          <p:cNvPr id="11" name="Google Shape;8175;p56">
            <a:extLst>
              <a:ext uri="{FF2B5EF4-FFF2-40B4-BE49-F238E27FC236}">
                <a16:creationId xmlns:a16="http://schemas.microsoft.com/office/drawing/2014/main" id="{18F0446D-1517-4FFC-B277-F25EEE20B7D6}"/>
              </a:ext>
            </a:extLst>
          </p:cNvPr>
          <p:cNvSpPr/>
          <p:nvPr/>
        </p:nvSpPr>
        <p:spPr>
          <a:xfrm>
            <a:off x="3641602" y="3493552"/>
            <a:ext cx="480475" cy="478441"/>
          </a:xfrm>
          <a:custGeom>
            <a:avLst/>
            <a:gdLst/>
            <a:ahLst/>
            <a:cxnLst/>
            <a:rect l="l" t="t" r="r" b="b"/>
            <a:pathLst>
              <a:path w="11348" h="11300" extrusionOk="0">
                <a:moveTo>
                  <a:pt x="7752" y="846"/>
                </a:moveTo>
                <a:cubicBezTo>
                  <a:pt x="7978" y="846"/>
                  <a:pt x="8133" y="1025"/>
                  <a:pt x="8133" y="1239"/>
                </a:cubicBezTo>
                <a:lnTo>
                  <a:pt x="8133" y="4001"/>
                </a:lnTo>
                <a:lnTo>
                  <a:pt x="4252" y="4001"/>
                </a:lnTo>
                <a:cubicBezTo>
                  <a:pt x="3763" y="4001"/>
                  <a:pt x="3359" y="4406"/>
                  <a:pt x="3359" y="4894"/>
                </a:cubicBezTo>
                <a:lnTo>
                  <a:pt x="3359" y="4990"/>
                </a:lnTo>
                <a:lnTo>
                  <a:pt x="1168" y="4990"/>
                </a:lnTo>
                <a:lnTo>
                  <a:pt x="1168" y="5001"/>
                </a:lnTo>
                <a:cubicBezTo>
                  <a:pt x="942" y="5001"/>
                  <a:pt x="787" y="4823"/>
                  <a:pt x="787" y="4609"/>
                </a:cubicBezTo>
                <a:lnTo>
                  <a:pt x="787" y="1239"/>
                </a:lnTo>
                <a:cubicBezTo>
                  <a:pt x="787" y="1013"/>
                  <a:pt x="965" y="846"/>
                  <a:pt x="1168" y="846"/>
                </a:cubicBezTo>
                <a:close/>
                <a:moveTo>
                  <a:pt x="3370" y="6621"/>
                </a:moveTo>
                <a:lnTo>
                  <a:pt x="3370" y="6978"/>
                </a:lnTo>
                <a:lnTo>
                  <a:pt x="3180" y="6978"/>
                </a:lnTo>
                <a:lnTo>
                  <a:pt x="3370" y="6621"/>
                </a:lnTo>
                <a:close/>
                <a:moveTo>
                  <a:pt x="3382" y="7335"/>
                </a:moveTo>
                <a:lnTo>
                  <a:pt x="3382" y="7490"/>
                </a:lnTo>
                <a:lnTo>
                  <a:pt x="2644" y="7490"/>
                </a:lnTo>
                <a:cubicBezTo>
                  <a:pt x="2597" y="7490"/>
                  <a:pt x="2573" y="7454"/>
                  <a:pt x="2573" y="7407"/>
                </a:cubicBezTo>
                <a:cubicBezTo>
                  <a:pt x="2573" y="7383"/>
                  <a:pt x="2585" y="7371"/>
                  <a:pt x="2597" y="7347"/>
                </a:cubicBezTo>
                <a:cubicBezTo>
                  <a:pt x="2620" y="7335"/>
                  <a:pt x="2632" y="7335"/>
                  <a:pt x="2656" y="7335"/>
                </a:cubicBezTo>
                <a:close/>
                <a:moveTo>
                  <a:pt x="8966" y="8276"/>
                </a:moveTo>
                <a:cubicBezTo>
                  <a:pt x="9062" y="8276"/>
                  <a:pt x="9133" y="8347"/>
                  <a:pt x="9133" y="8442"/>
                </a:cubicBezTo>
                <a:lnTo>
                  <a:pt x="9133" y="8573"/>
                </a:lnTo>
                <a:cubicBezTo>
                  <a:pt x="9109" y="8573"/>
                  <a:pt x="9074" y="8561"/>
                  <a:pt x="9038" y="8561"/>
                </a:cubicBezTo>
                <a:lnTo>
                  <a:pt x="7454" y="8561"/>
                </a:lnTo>
                <a:cubicBezTo>
                  <a:pt x="7419" y="8561"/>
                  <a:pt x="7395" y="8561"/>
                  <a:pt x="7359" y="8573"/>
                </a:cubicBezTo>
                <a:lnTo>
                  <a:pt x="7359" y="8442"/>
                </a:lnTo>
                <a:cubicBezTo>
                  <a:pt x="7359" y="8347"/>
                  <a:pt x="7430" y="8276"/>
                  <a:pt x="7526" y="8276"/>
                </a:cubicBezTo>
                <a:close/>
                <a:moveTo>
                  <a:pt x="9883" y="4347"/>
                </a:moveTo>
                <a:cubicBezTo>
                  <a:pt x="10193" y="4347"/>
                  <a:pt x="10443" y="4597"/>
                  <a:pt x="10443" y="4906"/>
                </a:cubicBezTo>
                <a:lnTo>
                  <a:pt x="10443" y="9276"/>
                </a:lnTo>
                <a:lnTo>
                  <a:pt x="9478" y="9276"/>
                </a:lnTo>
                <a:lnTo>
                  <a:pt x="9478" y="9109"/>
                </a:lnTo>
                <a:lnTo>
                  <a:pt x="9764" y="9109"/>
                </a:lnTo>
                <a:cubicBezTo>
                  <a:pt x="10038" y="9109"/>
                  <a:pt x="10264" y="8883"/>
                  <a:pt x="10264" y="8597"/>
                </a:cubicBezTo>
                <a:lnTo>
                  <a:pt x="10264" y="5942"/>
                </a:lnTo>
                <a:cubicBezTo>
                  <a:pt x="10264" y="5847"/>
                  <a:pt x="10193" y="5775"/>
                  <a:pt x="10097" y="5775"/>
                </a:cubicBezTo>
                <a:cubicBezTo>
                  <a:pt x="10014" y="5775"/>
                  <a:pt x="9931" y="5847"/>
                  <a:pt x="9931" y="5942"/>
                </a:cubicBezTo>
                <a:lnTo>
                  <a:pt x="9931" y="8585"/>
                </a:lnTo>
                <a:cubicBezTo>
                  <a:pt x="9931" y="8680"/>
                  <a:pt x="9859" y="8752"/>
                  <a:pt x="9764" y="8752"/>
                </a:cubicBezTo>
                <a:lnTo>
                  <a:pt x="9478" y="8752"/>
                </a:lnTo>
                <a:lnTo>
                  <a:pt x="9478" y="8419"/>
                </a:lnTo>
                <a:cubicBezTo>
                  <a:pt x="9478" y="8157"/>
                  <a:pt x="9252" y="7918"/>
                  <a:pt x="8966" y="7918"/>
                </a:cubicBezTo>
                <a:lnTo>
                  <a:pt x="7526" y="7918"/>
                </a:lnTo>
                <a:cubicBezTo>
                  <a:pt x="7264" y="7918"/>
                  <a:pt x="7026" y="8145"/>
                  <a:pt x="7026" y="8419"/>
                </a:cubicBezTo>
                <a:lnTo>
                  <a:pt x="7026" y="8752"/>
                </a:lnTo>
                <a:lnTo>
                  <a:pt x="4382" y="8752"/>
                </a:lnTo>
                <a:cubicBezTo>
                  <a:pt x="4299" y="8752"/>
                  <a:pt x="4204" y="8680"/>
                  <a:pt x="4204" y="8585"/>
                </a:cubicBezTo>
                <a:lnTo>
                  <a:pt x="4204" y="5121"/>
                </a:lnTo>
                <a:cubicBezTo>
                  <a:pt x="4204" y="5025"/>
                  <a:pt x="4287" y="4942"/>
                  <a:pt x="4382" y="4942"/>
                </a:cubicBezTo>
                <a:lnTo>
                  <a:pt x="9740" y="4942"/>
                </a:lnTo>
                <a:cubicBezTo>
                  <a:pt x="9836" y="4942"/>
                  <a:pt x="9919" y="5013"/>
                  <a:pt x="9919" y="5121"/>
                </a:cubicBezTo>
                <a:lnTo>
                  <a:pt x="9919" y="5251"/>
                </a:lnTo>
                <a:cubicBezTo>
                  <a:pt x="9919" y="5347"/>
                  <a:pt x="10002" y="5418"/>
                  <a:pt x="10086" y="5418"/>
                </a:cubicBezTo>
                <a:cubicBezTo>
                  <a:pt x="10181" y="5418"/>
                  <a:pt x="10252" y="5347"/>
                  <a:pt x="10252" y="5251"/>
                </a:cubicBezTo>
                <a:lnTo>
                  <a:pt x="10252" y="5121"/>
                </a:lnTo>
                <a:cubicBezTo>
                  <a:pt x="10252" y="4835"/>
                  <a:pt x="10026" y="4609"/>
                  <a:pt x="9740" y="4609"/>
                </a:cubicBezTo>
                <a:lnTo>
                  <a:pt x="4382" y="4609"/>
                </a:lnTo>
                <a:cubicBezTo>
                  <a:pt x="4109" y="4609"/>
                  <a:pt x="3882" y="4835"/>
                  <a:pt x="3882" y="5121"/>
                </a:cubicBezTo>
                <a:lnTo>
                  <a:pt x="3882" y="8585"/>
                </a:lnTo>
                <a:cubicBezTo>
                  <a:pt x="3882" y="8871"/>
                  <a:pt x="4109" y="9097"/>
                  <a:pt x="4382" y="9097"/>
                </a:cubicBezTo>
                <a:lnTo>
                  <a:pt x="7026" y="9097"/>
                </a:lnTo>
                <a:lnTo>
                  <a:pt x="7026" y="9252"/>
                </a:lnTo>
                <a:lnTo>
                  <a:pt x="3716" y="9252"/>
                </a:lnTo>
                <a:lnTo>
                  <a:pt x="3716" y="4906"/>
                </a:lnTo>
                <a:cubicBezTo>
                  <a:pt x="3716" y="4597"/>
                  <a:pt x="3966" y="4347"/>
                  <a:pt x="4287" y="4347"/>
                </a:cubicBezTo>
                <a:close/>
                <a:moveTo>
                  <a:pt x="7038" y="9597"/>
                </a:moveTo>
                <a:lnTo>
                  <a:pt x="7038" y="10002"/>
                </a:lnTo>
                <a:lnTo>
                  <a:pt x="3549" y="10002"/>
                </a:lnTo>
                <a:cubicBezTo>
                  <a:pt x="3539" y="10003"/>
                  <a:pt x="3529" y="10004"/>
                  <a:pt x="3520" y="10004"/>
                </a:cubicBezTo>
                <a:cubicBezTo>
                  <a:pt x="3434" y="10004"/>
                  <a:pt x="3351" y="9959"/>
                  <a:pt x="3287" y="9895"/>
                </a:cubicBezTo>
                <a:cubicBezTo>
                  <a:pt x="3216" y="9823"/>
                  <a:pt x="3168" y="9716"/>
                  <a:pt x="3168" y="9609"/>
                </a:cubicBezTo>
                <a:cubicBezTo>
                  <a:pt x="3168" y="9597"/>
                  <a:pt x="3168" y="9597"/>
                  <a:pt x="3180" y="9597"/>
                </a:cubicBezTo>
                <a:close/>
                <a:moveTo>
                  <a:pt x="10990" y="9609"/>
                </a:moveTo>
                <a:lnTo>
                  <a:pt x="10990" y="9633"/>
                </a:lnTo>
                <a:cubicBezTo>
                  <a:pt x="10979" y="9835"/>
                  <a:pt x="10812" y="10014"/>
                  <a:pt x="10598" y="10014"/>
                </a:cubicBezTo>
                <a:lnTo>
                  <a:pt x="9478" y="10014"/>
                </a:lnTo>
                <a:lnTo>
                  <a:pt x="9478" y="9609"/>
                </a:lnTo>
                <a:close/>
                <a:moveTo>
                  <a:pt x="9050" y="8883"/>
                </a:moveTo>
                <a:cubicBezTo>
                  <a:pt x="9085" y="8883"/>
                  <a:pt x="9133" y="8931"/>
                  <a:pt x="9133" y="8978"/>
                </a:cubicBezTo>
                <a:lnTo>
                  <a:pt x="9133" y="10240"/>
                </a:lnTo>
                <a:cubicBezTo>
                  <a:pt x="9133" y="10288"/>
                  <a:pt x="9085" y="10324"/>
                  <a:pt x="9050" y="10324"/>
                </a:cubicBezTo>
                <a:lnTo>
                  <a:pt x="7454" y="10324"/>
                </a:lnTo>
                <a:cubicBezTo>
                  <a:pt x="7407" y="10324"/>
                  <a:pt x="7359" y="10288"/>
                  <a:pt x="7359" y="10240"/>
                </a:cubicBezTo>
                <a:lnTo>
                  <a:pt x="7359" y="10181"/>
                </a:lnTo>
                <a:lnTo>
                  <a:pt x="7359" y="8978"/>
                </a:lnTo>
                <a:cubicBezTo>
                  <a:pt x="7359" y="8931"/>
                  <a:pt x="7407" y="8883"/>
                  <a:pt x="7454" y="8883"/>
                </a:cubicBezTo>
                <a:close/>
                <a:moveTo>
                  <a:pt x="9133" y="10645"/>
                </a:moveTo>
                <a:lnTo>
                  <a:pt x="9133" y="10776"/>
                </a:lnTo>
                <a:cubicBezTo>
                  <a:pt x="9133" y="10859"/>
                  <a:pt x="9062" y="10943"/>
                  <a:pt x="8966" y="10943"/>
                </a:cubicBezTo>
                <a:lnTo>
                  <a:pt x="7526" y="10943"/>
                </a:lnTo>
                <a:cubicBezTo>
                  <a:pt x="7442" y="10943"/>
                  <a:pt x="7359" y="10859"/>
                  <a:pt x="7359" y="10776"/>
                </a:cubicBezTo>
                <a:lnTo>
                  <a:pt x="7359" y="10645"/>
                </a:lnTo>
                <a:cubicBezTo>
                  <a:pt x="7395" y="10645"/>
                  <a:pt x="7419" y="10657"/>
                  <a:pt x="7454" y="10657"/>
                </a:cubicBezTo>
                <a:lnTo>
                  <a:pt x="9050" y="10657"/>
                </a:lnTo>
                <a:cubicBezTo>
                  <a:pt x="9074" y="10657"/>
                  <a:pt x="9109" y="10657"/>
                  <a:pt x="9133" y="10645"/>
                </a:cubicBezTo>
                <a:close/>
                <a:moveTo>
                  <a:pt x="858" y="1"/>
                </a:moveTo>
                <a:cubicBezTo>
                  <a:pt x="382" y="1"/>
                  <a:pt x="1" y="382"/>
                  <a:pt x="1" y="858"/>
                </a:cubicBezTo>
                <a:lnTo>
                  <a:pt x="1" y="5561"/>
                </a:lnTo>
                <a:cubicBezTo>
                  <a:pt x="1" y="6037"/>
                  <a:pt x="382" y="6430"/>
                  <a:pt x="858" y="6430"/>
                </a:cubicBezTo>
                <a:lnTo>
                  <a:pt x="1334" y="6430"/>
                </a:lnTo>
                <a:cubicBezTo>
                  <a:pt x="1430" y="6430"/>
                  <a:pt x="1501" y="6359"/>
                  <a:pt x="1501" y="6264"/>
                </a:cubicBezTo>
                <a:cubicBezTo>
                  <a:pt x="1501" y="6180"/>
                  <a:pt x="1430" y="6097"/>
                  <a:pt x="1334" y="6097"/>
                </a:cubicBezTo>
                <a:lnTo>
                  <a:pt x="858" y="6097"/>
                </a:lnTo>
                <a:cubicBezTo>
                  <a:pt x="572" y="6097"/>
                  <a:pt x="334" y="5859"/>
                  <a:pt x="334" y="5585"/>
                </a:cubicBezTo>
                <a:lnTo>
                  <a:pt x="334" y="882"/>
                </a:lnTo>
                <a:cubicBezTo>
                  <a:pt x="334" y="596"/>
                  <a:pt x="572" y="358"/>
                  <a:pt x="858" y="358"/>
                </a:cubicBezTo>
                <a:lnTo>
                  <a:pt x="8062" y="358"/>
                </a:lnTo>
                <a:cubicBezTo>
                  <a:pt x="8347" y="358"/>
                  <a:pt x="8585" y="596"/>
                  <a:pt x="8585" y="882"/>
                </a:cubicBezTo>
                <a:lnTo>
                  <a:pt x="8585" y="4001"/>
                </a:lnTo>
                <a:lnTo>
                  <a:pt x="8478" y="4001"/>
                </a:lnTo>
                <a:lnTo>
                  <a:pt x="8478" y="1215"/>
                </a:lnTo>
                <a:cubicBezTo>
                  <a:pt x="8478" y="822"/>
                  <a:pt x="8157" y="489"/>
                  <a:pt x="7752" y="489"/>
                </a:cubicBezTo>
                <a:lnTo>
                  <a:pt x="1168" y="489"/>
                </a:lnTo>
                <a:cubicBezTo>
                  <a:pt x="775" y="489"/>
                  <a:pt x="442" y="822"/>
                  <a:pt x="442" y="1215"/>
                </a:cubicBezTo>
                <a:lnTo>
                  <a:pt x="442" y="4597"/>
                </a:lnTo>
                <a:cubicBezTo>
                  <a:pt x="442" y="5001"/>
                  <a:pt x="775" y="5323"/>
                  <a:pt x="1168" y="5323"/>
                </a:cubicBezTo>
                <a:lnTo>
                  <a:pt x="3370" y="5323"/>
                </a:lnTo>
                <a:lnTo>
                  <a:pt x="3370" y="6085"/>
                </a:lnTo>
                <a:lnTo>
                  <a:pt x="2001" y="6085"/>
                </a:lnTo>
                <a:cubicBezTo>
                  <a:pt x="1918" y="6085"/>
                  <a:pt x="1846" y="6156"/>
                  <a:pt x="1846" y="6252"/>
                </a:cubicBezTo>
                <a:cubicBezTo>
                  <a:pt x="1846" y="6335"/>
                  <a:pt x="1918" y="6418"/>
                  <a:pt x="2001" y="6418"/>
                </a:cubicBezTo>
                <a:lnTo>
                  <a:pt x="3109" y="6418"/>
                </a:lnTo>
                <a:lnTo>
                  <a:pt x="2811" y="6978"/>
                </a:lnTo>
                <a:lnTo>
                  <a:pt x="2656" y="6978"/>
                </a:lnTo>
                <a:cubicBezTo>
                  <a:pt x="2561" y="6978"/>
                  <a:pt x="2454" y="7026"/>
                  <a:pt x="2358" y="7097"/>
                </a:cubicBezTo>
                <a:cubicBezTo>
                  <a:pt x="2287" y="7168"/>
                  <a:pt x="2239" y="7276"/>
                  <a:pt x="2239" y="7395"/>
                </a:cubicBezTo>
                <a:cubicBezTo>
                  <a:pt x="2239" y="7621"/>
                  <a:pt x="2418" y="7811"/>
                  <a:pt x="2656" y="7811"/>
                </a:cubicBezTo>
                <a:lnTo>
                  <a:pt x="3394" y="7811"/>
                </a:lnTo>
                <a:lnTo>
                  <a:pt x="3394" y="9276"/>
                </a:lnTo>
                <a:lnTo>
                  <a:pt x="3192" y="9276"/>
                </a:lnTo>
                <a:cubicBezTo>
                  <a:pt x="3001" y="9276"/>
                  <a:pt x="2835" y="9431"/>
                  <a:pt x="2835" y="9633"/>
                </a:cubicBezTo>
                <a:cubicBezTo>
                  <a:pt x="2835" y="9823"/>
                  <a:pt x="2918" y="10002"/>
                  <a:pt x="3049" y="10145"/>
                </a:cubicBezTo>
                <a:cubicBezTo>
                  <a:pt x="3180" y="10288"/>
                  <a:pt x="3370" y="10359"/>
                  <a:pt x="3573" y="10359"/>
                </a:cubicBezTo>
                <a:lnTo>
                  <a:pt x="7049" y="10359"/>
                </a:lnTo>
                <a:lnTo>
                  <a:pt x="7049" y="10788"/>
                </a:lnTo>
                <a:cubicBezTo>
                  <a:pt x="7049" y="11062"/>
                  <a:pt x="7276" y="11300"/>
                  <a:pt x="7550" y="11300"/>
                </a:cubicBezTo>
                <a:lnTo>
                  <a:pt x="9002" y="11300"/>
                </a:lnTo>
                <a:cubicBezTo>
                  <a:pt x="9264" y="11300"/>
                  <a:pt x="9502" y="11074"/>
                  <a:pt x="9502" y="10788"/>
                </a:cubicBezTo>
                <a:lnTo>
                  <a:pt x="9502" y="10359"/>
                </a:lnTo>
                <a:lnTo>
                  <a:pt x="10621" y="10359"/>
                </a:lnTo>
                <a:cubicBezTo>
                  <a:pt x="11026" y="10359"/>
                  <a:pt x="11348" y="10026"/>
                  <a:pt x="11348" y="9633"/>
                </a:cubicBezTo>
                <a:cubicBezTo>
                  <a:pt x="11324" y="9526"/>
                  <a:pt x="11276" y="9431"/>
                  <a:pt x="11217" y="9371"/>
                </a:cubicBezTo>
                <a:cubicBezTo>
                  <a:pt x="11157" y="9312"/>
                  <a:pt x="11074" y="9276"/>
                  <a:pt x="10967" y="9276"/>
                </a:cubicBezTo>
                <a:lnTo>
                  <a:pt x="10776" y="9276"/>
                </a:lnTo>
                <a:lnTo>
                  <a:pt x="10776" y="4906"/>
                </a:lnTo>
                <a:cubicBezTo>
                  <a:pt x="10776" y="4418"/>
                  <a:pt x="10371" y="4013"/>
                  <a:pt x="9883" y="4013"/>
                </a:cubicBezTo>
                <a:lnTo>
                  <a:pt x="8931" y="4013"/>
                </a:lnTo>
                <a:lnTo>
                  <a:pt x="8931" y="858"/>
                </a:lnTo>
                <a:cubicBezTo>
                  <a:pt x="8931" y="382"/>
                  <a:pt x="8538" y="1"/>
                  <a:pt x="8062" y="1"/>
                </a:cubicBezTo>
                <a:close/>
              </a:path>
            </a:pathLst>
          </a:custGeom>
          <a:solidFill>
            <a:schemeClr val="tx1"/>
          </a:solidFill>
          <a:ln w="0">
            <a:noFill/>
          </a:ln>
        </p:spPr>
        <p:txBody>
          <a:bodyPr spcFirstLastPara="1" wrap="square" lIns="121900" tIns="121900" rIns="121900" bIns="121900" anchor="ctr" anchorCtr="0">
            <a:noAutofit/>
          </a:bodyPr>
          <a:lstStyle/>
          <a:p>
            <a:endParaRPr sz="2400" dirty="0"/>
          </a:p>
        </p:txBody>
      </p:sp>
      <p:sp>
        <p:nvSpPr>
          <p:cNvPr id="12" name="Google Shape;286;p34">
            <a:extLst>
              <a:ext uri="{FF2B5EF4-FFF2-40B4-BE49-F238E27FC236}">
                <a16:creationId xmlns:a16="http://schemas.microsoft.com/office/drawing/2014/main" id="{7E422F93-9564-4352-9EFA-1090F132608C}"/>
              </a:ext>
            </a:extLst>
          </p:cNvPr>
          <p:cNvSpPr txBox="1">
            <a:spLocks/>
          </p:cNvSpPr>
          <p:nvPr/>
        </p:nvSpPr>
        <p:spPr>
          <a:xfrm>
            <a:off x="6141433" y="4709309"/>
            <a:ext cx="1982934" cy="11012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0000"/>
              <a:buFont typeface="Libre Baskerville"/>
              <a:buNone/>
              <a:defRPr sz="5000" b="0" i="0" u="none" strike="noStrike" cap="none">
                <a:solidFill>
                  <a:schemeClr val="dk1"/>
                </a:solidFill>
                <a:latin typeface="Libre Baskerville"/>
                <a:ea typeface="Libre Baskerville"/>
                <a:cs typeface="Libre Baskerville"/>
                <a:sym typeface="Libre Baskerville"/>
              </a:defRPr>
            </a:lvl1pPr>
            <a:lvl2pPr marR="0" lvl="1"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2pPr>
            <a:lvl3pPr marR="0" lvl="2"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3pPr>
            <a:lvl4pPr marR="0" lvl="3"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4pPr>
            <a:lvl5pPr marR="0" lvl="4"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5pPr>
            <a:lvl6pPr marR="0" lvl="5"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6pPr>
            <a:lvl7pPr marR="0" lvl="6"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7pPr>
            <a:lvl8pPr marR="0" lvl="7"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8pPr>
            <a:lvl9pPr marR="0" lvl="8"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9pPr>
          </a:lstStyle>
          <a:p>
            <a:pPr algn="l"/>
            <a:r>
              <a:rPr lang="fr-FR" sz="2133" dirty="0">
                <a:latin typeface="+mj-lt"/>
              </a:rPr>
              <a:t>Conscience mondiale, vision pluriculturelle</a:t>
            </a:r>
          </a:p>
        </p:txBody>
      </p:sp>
      <p:grpSp>
        <p:nvGrpSpPr>
          <p:cNvPr id="13" name="Google Shape;11916;p62">
            <a:extLst>
              <a:ext uri="{FF2B5EF4-FFF2-40B4-BE49-F238E27FC236}">
                <a16:creationId xmlns:a16="http://schemas.microsoft.com/office/drawing/2014/main" id="{0D772D39-9E7D-4488-9329-DF09BE3740E7}"/>
              </a:ext>
            </a:extLst>
          </p:cNvPr>
          <p:cNvGrpSpPr/>
          <p:nvPr/>
        </p:nvGrpSpPr>
        <p:grpSpPr>
          <a:xfrm>
            <a:off x="6555578" y="3971993"/>
            <a:ext cx="472484" cy="472993"/>
            <a:chOff x="3235438" y="1970604"/>
            <a:chExt cx="354363" cy="354745"/>
          </a:xfrm>
          <a:solidFill>
            <a:schemeClr val="tx1"/>
          </a:solidFill>
        </p:grpSpPr>
        <p:sp>
          <p:nvSpPr>
            <p:cNvPr id="14" name="Google Shape;11917;p62">
              <a:extLst>
                <a:ext uri="{FF2B5EF4-FFF2-40B4-BE49-F238E27FC236}">
                  <a16:creationId xmlns:a16="http://schemas.microsoft.com/office/drawing/2014/main" id="{FA6D23B5-07B0-4F23-B4AB-E8751FCFE534}"/>
                </a:ext>
              </a:extLst>
            </p:cNvPr>
            <p:cNvSpPr/>
            <p:nvPr/>
          </p:nvSpPr>
          <p:spPr>
            <a:xfrm>
              <a:off x="3235438" y="2125712"/>
              <a:ext cx="132667" cy="199288"/>
            </a:xfrm>
            <a:custGeom>
              <a:avLst/>
              <a:gdLst/>
              <a:ahLst/>
              <a:cxnLst/>
              <a:rect l="l" t="t" r="r" b="b"/>
              <a:pathLst>
                <a:path w="4168" h="6261" extrusionOk="0">
                  <a:moveTo>
                    <a:pt x="2102" y="325"/>
                  </a:moveTo>
                  <a:cubicBezTo>
                    <a:pt x="2147" y="325"/>
                    <a:pt x="2191" y="331"/>
                    <a:pt x="2239" y="343"/>
                  </a:cubicBezTo>
                  <a:cubicBezTo>
                    <a:pt x="2953" y="402"/>
                    <a:pt x="3501" y="1021"/>
                    <a:pt x="3501" y="1748"/>
                  </a:cubicBezTo>
                  <a:cubicBezTo>
                    <a:pt x="3501" y="2438"/>
                    <a:pt x="3668" y="3081"/>
                    <a:pt x="3811" y="3414"/>
                  </a:cubicBezTo>
                  <a:lnTo>
                    <a:pt x="3811" y="3438"/>
                  </a:lnTo>
                  <a:cubicBezTo>
                    <a:pt x="3632" y="3534"/>
                    <a:pt x="3310" y="3736"/>
                    <a:pt x="2775" y="3831"/>
                  </a:cubicBezTo>
                  <a:lnTo>
                    <a:pt x="2775" y="3795"/>
                  </a:lnTo>
                  <a:lnTo>
                    <a:pt x="2775" y="3462"/>
                  </a:lnTo>
                  <a:cubicBezTo>
                    <a:pt x="2977" y="3343"/>
                    <a:pt x="3156" y="3164"/>
                    <a:pt x="3299" y="2938"/>
                  </a:cubicBezTo>
                  <a:cubicBezTo>
                    <a:pt x="3513" y="2545"/>
                    <a:pt x="3441" y="2021"/>
                    <a:pt x="3096" y="1712"/>
                  </a:cubicBezTo>
                  <a:cubicBezTo>
                    <a:pt x="2858" y="1486"/>
                    <a:pt x="2429" y="1236"/>
                    <a:pt x="1751" y="1236"/>
                  </a:cubicBezTo>
                  <a:cubicBezTo>
                    <a:pt x="1703" y="1236"/>
                    <a:pt x="1656" y="1248"/>
                    <a:pt x="1632" y="1271"/>
                  </a:cubicBezTo>
                  <a:lnTo>
                    <a:pt x="1286" y="1617"/>
                  </a:lnTo>
                  <a:cubicBezTo>
                    <a:pt x="1227" y="1676"/>
                    <a:pt x="1227" y="1783"/>
                    <a:pt x="1286" y="1843"/>
                  </a:cubicBezTo>
                  <a:cubicBezTo>
                    <a:pt x="1316" y="1873"/>
                    <a:pt x="1358" y="1887"/>
                    <a:pt x="1400" y="1887"/>
                  </a:cubicBezTo>
                  <a:cubicBezTo>
                    <a:pt x="1441" y="1887"/>
                    <a:pt x="1483" y="1873"/>
                    <a:pt x="1513" y="1843"/>
                  </a:cubicBezTo>
                  <a:lnTo>
                    <a:pt x="1810" y="1545"/>
                  </a:lnTo>
                  <a:cubicBezTo>
                    <a:pt x="2239" y="1557"/>
                    <a:pt x="2596" y="1688"/>
                    <a:pt x="2882" y="1950"/>
                  </a:cubicBezTo>
                  <a:cubicBezTo>
                    <a:pt x="3120" y="2152"/>
                    <a:pt x="3156" y="2510"/>
                    <a:pt x="3013" y="2783"/>
                  </a:cubicBezTo>
                  <a:cubicBezTo>
                    <a:pt x="2822" y="3105"/>
                    <a:pt x="2477" y="3319"/>
                    <a:pt x="2084" y="3319"/>
                  </a:cubicBezTo>
                  <a:cubicBezTo>
                    <a:pt x="1513" y="3319"/>
                    <a:pt x="1036" y="2843"/>
                    <a:pt x="1036" y="2260"/>
                  </a:cubicBezTo>
                  <a:cubicBezTo>
                    <a:pt x="1036" y="2164"/>
                    <a:pt x="953" y="2093"/>
                    <a:pt x="870" y="2093"/>
                  </a:cubicBezTo>
                  <a:cubicBezTo>
                    <a:pt x="774" y="2093"/>
                    <a:pt x="703" y="2164"/>
                    <a:pt x="703" y="2260"/>
                  </a:cubicBezTo>
                  <a:cubicBezTo>
                    <a:pt x="703" y="2760"/>
                    <a:pt x="989" y="3224"/>
                    <a:pt x="1405" y="3462"/>
                  </a:cubicBezTo>
                  <a:lnTo>
                    <a:pt x="1405" y="3795"/>
                  </a:lnTo>
                  <a:lnTo>
                    <a:pt x="1405" y="3831"/>
                  </a:lnTo>
                  <a:cubicBezTo>
                    <a:pt x="858" y="3712"/>
                    <a:pt x="524" y="3534"/>
                    <a:pt x="393" y="3438"/>
                  </a:cubicBezTo>
                  <a:cubicBezTo>
                    <a:pt x="393" y="3438"/>
                    <a:pt x="382" y="3438"/>
                    <a:pt x="393" y="3414"/>
                  </a:cubicBezTo>
                  <a:cubicBezTo>
                    <a:pt x="524" y="3081"/>
                    <a:pt x="691" y="2438"/>
                    <a:pt x="703" y="1748"/>
                  </a:cubicBezTo>
                  <a:cubicBezTo>
                    <a:pt x="703" y="1021"/>
                    <a:pt x="1275" y="402"/>
                    <a:pt x="1965" y="343"/>
                  </a:cubicBezTo>
                  <a:cubicBezTo>
                    <a:pt x="2013" y="331"/>
                    <a:pt x="2057" y="325"/>
                    <a:pt x="2102" y="325"/>
                  </a:cubicBezTo>
                  <a:close/>
                  <a:moveTo>
                    <a:pt x="2429" y="3581"/>
                  </a:moveTo>
                  <a:lnTo>
                    <a:pt x="2429" y="3772"/>
                  </a:lnTo>
                  <a:cubicBezTo>
                    <a:pt x="2429" y="3974"/>
                    <a:pt x="2537" y="4153"/>
                    <a:pt x="2715" y="4236"/>
                  </a:cubicBezTo>
                  <a:lnTo>
                    <a:pt x="2822" y="4296"/>
                  </a:lnTo>
                  <a:cubicBezTo>
                    <a:pt x="2668" y="4546"/>
                    <a:pt x="2382" y="4712"/>
                    <a:pt x="2072" y="4712"/>
                  </a:cubicBezTo>
                  <a:cubicBezTo>
                    <a:pt x="1775" y="4712"/>
                    <a:pt x="1489" y="4546"/>
                    <a:pt x="1334" y="4296"/>
                  </a:cubicBezTo>
                  <a:lnTo>
                    <a:pt x="1429" y="4236"/>
                  </a:lnTo>
                  <a:cubicBezTo>
                    <a:pt x="1608" y="4153"/>
                    <a:pt x="1715" y="3974"/>
                    <a:pt x="1715" y="3772"/>
                  </a:cubicBezTo>
                  <a:lnTo>
                    <a:pt x="1715" y="3581"/>
                  </a:lnTo>
                  <a:cubicBezTo>
                    <a:pt x="1834" y="3617"/>
                    <a:pt x="1953" y="3629"/>
                    <a:pt x="2072" y="3629"/>
                  </a:cubicBezTo>
                  <a:cubicBezTo>
                    <a:pt x="2191" y="3629"/>
                    <a:pt x="2310" y="3617"/>
                    <a:pt x="2429" y="3581"/>
                  </a:cubicBezTo>
                  <a:close/>
                  <a:moveTo>
                    <a:pt x="2072" y="0"/>
                  </a:moveTo>
                  <a:cubicBezTo>
                    <a:pt x="2016" y="0"/>
                    <a:pt x="1959" y="3"/>
                    <a:pt x="1906" y="9"/>
                  </a:cubicBezTo>
                  <a:cubicBezTo>
                    <a:pt x="1036" y="81"/>
                    <a:pt x="346" y="855"/>
                    <a:pt x="346" y="1748"/>
                  </a:cubicBezTo>
                  <a:cubicBezTo>
                    <a:pt x="346" y="2391"/>
                    <a:pt x="203" y="2986"/>
                    <a:pt x="60" y="3295"/>
                  </a:cubicBezTo>
                  <a:cubicBezTo>
                    <a:pt x="1" y="3450"/>
                    <a:pt x="48" y="3617"/>
                    <a:pt x="179" y="3700"/>
                  </a:cubicBezTo>
                  <a:cubicBezTo>
                    <a:pt x="322" y="3795"/>
                    <a:pt x="584" y="3950"/>
                    <a:pt x="1036" y="4093"/>
                  </a:cubicBezTo>
                  <a:lnTo>
                    <a:pt x="382" y="4415"/>
                  </a:lnTo>
                  <a:cubicBezTo>
                    <a:pt x="143" y="4534"/>
                    <a:pt x="1" y="4772"/>
                    <a:pt x="1" y="5022"/>
                  </a:cubicBezTo>
                  <a:lnTo>
                    <a:pt x="1" y="6093"/>
                  </a:lnTo>
                  <a:cubicBezTo>
                    <a:pt x="1" y="6189"/>
                    <a:pt x="84" y="6260"/>
                    <a:pt x="167" y="6260"/>
                  </a:cubicBezTo>
                  <a:cubicBezTo>
                    <a:pt x="262" y="6260"/>
                    <a:pt x="334" y="6189"/>
                    <a:pt x="334" y="6093"/>
                  </a:cubicBezTo>
                  <a:lnTo>
                    <a:pt x="334" y="5022"/>
                  </a:lnTo>
                  <a:cubicBezTo>
                    <a:pt x="334" y="4891"/>
                    <a:pt x="405" y="4772"/>
                    <a:pt x="524" y="4700"/>
                  </a:cubicBezTo>
                  <a:lnTo>
                    <a:pt x="1048" y="4450"/>
                  </a:lnTo>
                  <a:cubicBezTo>
                    <a:pt x="1275" y="4807"/>
                    <a:pt x="1656" y="5046"/>
                    <a:pt x="2084" y="5046"/>
                  </a:cubicBezTo>
                  <a:cubicBezTo>
                    <a:pt x="2525" y="5046"/>
                    <a:pt x="2906" y="4819"/>
                    <a:pt x="3132" y="4450"/>
                  </a:cubicBezTo>
                  <a:lnTo>
                    <a:pt x="3656" y="4700"/>
                  </a:lnTo>
                  <a:cubicBezTo>
                    <a:pt x="3775" y="4760"/>
                    <a:pt x="3846" y="4879"/>
                    <a:pt x="3846" y="5022"/>
                  </a:cubicBezTo>
                  <a:lnTo>
                    <a:pt x="3846" y="6093"/>
                  </a:lnTo>
                  <a:cubicBezTo>
                    <a:pt x="3846" y="6189"/>
                    <a:pt x="3918" y="6260"/>
                    <a:pt x="4013" y="6260"/>
                  </a:cubicBezTo>
                  <a:cubicBezTo>
                    <a:pt x="4096" y="6260"/>
                    <a:pt x="4168" y="6189"/>
                    <a:pt x="4168" y="6093"/>
                  </a:cubicBezTo>
                  <a:lnTo>
                    <a:pt x="4168" y="5022"/>
                  </a:lnTo>
                  <a:cubicBezTo>
                    <a:pt x="4156" y="4772"/>
                    <a:pt x="4013" y="4534"/>
                    <a:pt x="3775" y="4415"/>
                  </a:cubicBezTo>
                  <a:lnTo>
                    <a:pt x="3120" y="4093"/>
                  </a:lnTo>
                  <a:cubicBezTo>
                    <a:pt x="3549" y="3974"/>
                    <a:pt x="3834" y="3807"/>
                    <a:pt x="3965" y="3700"/>
                  </a:cubicBezTo>
                  <a:cubicBezTo>
                    <a:pt x="4096" y="3617"/>
                    <a:pt x="4144" y="3450"/>
                    <a:pt x="4084" y="3295"/>
                  </a:cubicBezTo>
                  <a:cubicBezTo>
                    <a:pt x="3953" y="2986"/>
                    <a:pt x="3799" y="2391"/>
                    <a:pt x="3799" y="1748"/>
                  </a:cubicBezTo>
                  <a:cubicBezTo>
                    <a:pt x="3799" y="855"/>
                    <a:pt x="3096" y="81"/>
                    <a:pt x="2239" y="9"/>
                  </a:cubicBezTo>
                  <a:cubicBezTo>
                    <a:pt x="2185" y="3"/>
                    <a:pt x="2129" y="0"/>
                    <a:pt x="2072" y="0"/>
                  </a:cubicBezTo>
                  <a:close/>
                </a:path>
              </a:pathLst>
            </a:custGeom>
            <a:grpFill/>
            <a:ln>
              <a:noFill/>
            </a:ln>
          </p:spPr>
          <p:txBody>
            <a:bodyPr spcFirstLastPara="1" wrap="square" lIns="121900" tIns="121900" rIns="121900" bIns="121900" anchor="ctr" anchorCtr="0">
              <a:noAutofit/>
            </a:bodyPr>
            <a:lstStyle/>
            <a:p>
              <a:endParaRPr sz="2400"/>
            </a:p>
          </p:txBody>
        </p:sp>
        <p:sp>
          <p:nvSpPr>
            <p:cNvPr id="15" name="Google Shape;11918;p62">
              <a:extLst>
                <a:ext uri="{FF2B5EF4-FFF2-40B4-BE49-F238E27FC236}">
                  <a16:creationId xmlns:a16="http://schemas.microsoft.com/office/drawing/2014/main" id="{44CC92B8-7D5D-4423-A2E8-A129472A55FF}"/>
                </a:ext>
              </a:extLst>
            </p:cNvPr>
            <p:cNvSpPr/>
            <p:nvPr/>
          </p:nvSpPr>
          <p:spPr>
            <a:xfrm>
              <a:off x="3257433" y="2292373"/>
              <a:ext cx="10249" cy="32626"/>
            </a:xfrm>
            <a:custGeom>
              <a:avLst/>
              <a:gdLst/>
              <a:ahLst/>
              <a:cxnLst/>
              <a:rect l="l" t="t" r="r" b="b"/>
              <a:pathLst>
                <a:path w="322" h="1025" extrusionOk="0">
                  <a:moveTo>
                    <a:pt x="167" y="0"/>
                  </a:moveTo>
                  <a:cubicBezTo>
                    <a:pt x="72" y="0"/>
                    <a:pt x="0" y="72"/>
                    <a:pt x="0" y="167"/>
                  </a:cubicBezTo>
                  <a:lnTo>
                    <a:pt x="0" y="857"/>
                  </a:lnTo>
                  <a:cubicBezTo>
                    <a:pt x="0" y="953"/>
                    <a:pt x="72" y="1024"/>
                    <a:pt x="167" y="1024"/>
                  </a:cubicBezTo>
                  <a:cubicBezTo>
                    <a:pt x="250" y="1024"/>
                    <a:pt x="322" y="953"/>
                    <a:pt x="322" y="857"/>
                  </a:cubicBezTo>
                  <a:lnTo>
                    <a:pt x="322" y="167"/>
                  </a:lnTo>
                  <a:cubicBezTo>
                    <a:pt x="322" y="72"/>
                    <a:pt x="250" y="0"/>
                    <a:pt x="167" y="0"/>
                  </a:cubicBezTo>
                  <a:close/>
                </a:path>
              </a:pathLst>
            </a:custGeom>
            <a:grpFill/>
            <a:ln>
              <a:noFill/>
            </a:ln>
          </p:spPr>
          <p:txBody>
            <a:bodyPr spcFirstLastPara="1" wrap="square" lIns="121900" tIns="121900" rIns="121900" bIns="121900" anchor="ctr" anchorCtr="0">
              <a:noAutofit/>
            </a:bodyPr>
            <a:lstStyle/>
            <a:p>
              <a:endParaRPr sz="2400"/>
            </a:p>
          </p:txBody>
        </p:sp>
        <p:sp>
          <p:nvSpPr>
            <p:cNvPr id="16" name="Google Shape;11919;p62">
              <a:extLst>
                <a:ext uri="{FF2B5EF4-FFF2-40B4-BE49-F238E27FC236}">
                  <a16:creationId xmlns:a16="http://schemas.microsoft.com/office/drawing/2014/main" id="{DE28A89B-E5AA-4B6C-BB6C-D2B1F1CFA3FF}"/>
                </a:ext>
              </a:extLst>
            </p:cNvPr>
            <p:cNvSpPr/>
            <p:nvPr/>
          </p:nvSpPr>
          <p:spPr>
            <a:xfrm>
              <a:off x="3335098" y="2292373"/>
              <a:ext cx="10281" cy="32626"/>
            </a:xfrm>
            <a:custGeom>
              <a:avLst/>
              <a:gdLst/>
              <a:ahLst/>
              <a:cxnLst/>
              <a:rect l="l" t="t" r="r" b="b"/>
              <a:pathLst>
                <a:path w="323" h="1025" extrusionOk="0">
                  <a:moveTo>
                    <a:pt x="168" y="0"/>
                  </a:moveTo>
                  <a:cubicBezTo>
                    <a:pt x="72" y="0"/>
                    <a:pt x="1" y="72"/>
                    <a:pt x="1" y="167"/>
                  </a:cubicBezTo>
                  <a:lnTo>
                    <a:pt x="1" y="857"/>
                  </a:lnTo>
                  <a:cubicBezTo>
                    <a:pt x="1" y="953"/>
                    <a:pt x="72" y="1024"/>
                    <a:pt x="168" y="1024"/>
                  </a:cubicBezTo>
                  <a:cubicBezTo>
                    <a:pt x="251" y="1024"/>
                    <a:pt x="322" y="953"/>
                    <a:pt x="322" y="857"/>
                  </a:cubicBezTo>
                  <a:lnTo>
                    <a:pt x="322" y="167"/>
                  </a:lnTo>
                  <a:cubicBezTo>
                    <a:pt x="322" y="72"/>
                    <a:pt x="251" y="0"/>
                    <a:pt x="168" y="0"/>
                  </a:cubicBezTo>
                  <a:close/>
                </a:path>
              </a:pathLst>
            </a:custGeom>
            <a:grpFill/>
            <a:ln>
              <a:noFill/>
            </a:ln>
          </p:spPr>
          <p:txBody>
            <a:bodyPr spcFirstLastPara="1" wrap="square" lIns="121900" tIns="121900" rIns="121900" bIns="121900" anchor="ctr" anchorCtr="0">
              <a:noAutofit/>
            </a:bodyPr>
            <a:lstStyle/>
            <a:p>
              <a:endParaRPr sz="2400"/>
            </a:p>
          </p:txBody>
        </p:sp>
        <p:sp>
          <p:nvSpPr>
            <p:cNvPr id="17" name="Google Shape;11920;p62">
              <a:extLst>
                <a:ext uri="{FF2B5EF4-FFF2-40B4-BE49-F238E27FC236}">
                  <a16:creationId xmlns:a16="http://schemas.microsoft.com/office/drawing/2014/main" id="{C720C222-ED3C-4613-AD61-3C994D796534}"/>
                </a:ext>
              </a:extLst>
            </p:cNvPr>
            <p:cNvSpPr/>
            <p:nvPr/>
          </p:nvSpPr>
          <p:spPr>
            <a:xfrm>
              <a:off x="3490110" y="2163685"/>
              <a:ext cx="55734" cy="18430"/>
            </a:xfrm>
            <a:custGeom>
              <a:avLst/>
              <a:gdLst/>
              <a:ahLst/>
              <a:cxnLst/>
              <a:rect l="l" t="t" r="r" b="b"/>
              <a:pathLst>
                <a:path w="1751" h="579" extrusionOk="0">
                  <a:moveTo>
                    <a:pt x="649" y="0"/>
                  </a:moveTo>
                  <a:cubicBezTo>
                    <a:pt x="492" y="0"/>
                    <a:pt x="319" y="16"/>
                    <a:pt x="132" y="55"/>
                  </a:cubicBezTo>
                  <a:cubicBezTo>
                    <a:pt x="60" y="66"/>
                    <a:pt x="1" y="138"/>
                    <a:pt x="1" y="221"/>
                  </a:cubicBezTo>
                  <a:lnTo>
                    <a:pt x="1" y="400"/>
                  </a:lnTo>
                  <a:cubicBezTo>
                    <a:pt x="1" y="483"/>
                    <a:pt x="72" y="555"/>
                    <a:pt x="155" y="555"/>
                  </a:cubicBezTo>
                  <a:cubicBezTo>
                    <a:pt x="251" y="555"/>
                    <a:pt x="322" y="483"/>
                    <a:pt x="322" y="400"/>
                  </a:cubicBezTo>
                  <a:lnTo>
                    <a:pt x="322" y="364"/>
                  </a:lnTo>
                  <a:cubicBezTo>
                    <a:pt x="434" y="349"/>
                    <a:pt x="539" y="342"/>
                    <a:pt x="636" y="342"/>
                  </a:cubicBezTo>
                  <a:cubicBezTo>
                    <a:pt x="841" y="342"/>
                    <a:pt x="1011" y="371"/>
                    <a:pt x="1132" y="412"/>
                  </a:cubicBezTo>
                  <a:cubicBezTo>
                    <a:pt x="1334" y="471"/>
                    <a:pt x="1453" y="543"/>
                    <a:pt x="1465" y="543"/>
                  </a:cubicBezTo>
                  <a:cubicBezTo>
                    <a:pt x="1501" y="555"/>
                    <a:pt x="1525" y="578"/>
                    <a:pt x="1560" y="578"/>
                  </a:cubicBezTo>
                  <a:cubicBezTo>
                    <a:pt x="1620" y="578"/>
                    <a:pt x="1667" y="543"/>
                    <a:pt x="1691" y="495"/>
                  </a:cubicBezTo>
                  <a:cubicBezTo>
                    <a:pt x="1751" y="400"/>
                    <a:pt x="1727" y="293"/>
                    <a:pt x="1644" y="245"/>
                  </a:cubicBezTo>
                  <a:cubicBezTo>
                    <a:pt x="1625" y="236"/>
                    <a:pt x="1259" y="0"/>
                    <a:pt x="649" y="0"/>
                  </a:cubicBezTo>
                  <a:close/>
                </a:path>
              </a:pathLst>
            </a:custGeom>
            <a:grpFill/>
            <a:ln>
              <a:noFill/>
            </a:ln>
          </p:spPr>
          <p:txBody>
            <a:bodyPr spcFirstLastPara="1" wrap="square" lIns="121900" tIns="121900" rIns="121900" bIns="121900" anchor="ctr" anchorCtr="0">
              <a:noAutofit/>
            </a:bodyPr>
            <a:lstStyle/>
            <a:p>
              <a:endParaRPr sz="2400"/>
            </a:p>
          </p:txBody>
        </p:sp>
        <p:sp>
          <p:nvSpPr>
            <p:cNvPr id="18" name="Google Shape;11921;p62">
              <a:extLst>
                <a:ext uri="{FF2B5EF4-FFF2-40B4-BE49-F238E27FC236}">
                  <a16:creationId xmlns:a16="http://schemas.microsoft.com/office/drawing/2014/main" id="{47FD938F-915E-40E7-A1CB-C64B5E703CD3}"/>
                </a:ext>
              </a:extLst>
            </p:cNvPr>
            <p:cNvSpPr/>
            <p:nvPr/>
          </p:nvSpPr>
          <p:spPr>
            <a:xfrm>
              <a:off x="3445771" y="2131664"/>
              <a:ext cx="144031" cy="192953"/>
            </a:xfrm>
            <a:custGeom>
              <a:avLst/>
              <a:gdLst/>
              <a:ahLst/>
              <a:cxnLst/>
              <a:rect l="l" t="t" r="r" b="b"/>
              <a:pathLst>
                <a:path w="4525" h="6062" extrusionOk="0">
                  <a:moveTo>
                    <a:pt x="3489" y="310"/>
                  </a:moveTo>
                  <a:lnTo>
                    <a:pt x="3489" y="1120"/>
                  </a:lnTo>
                  <a:cubicBezTo>
                    <a:pt x="3489" y="1251"/>
                    <a:pt x="3453" y="1382"/>
                    <a:pt x="3394" y="1525"/>
                  </a:cubicBezTo>
                  <a:lnTo>
                    <a:pt x="3334" y="1656"/>
                  </a:lnTo>
                  <a:cubicBezTo>
                    <a:pt x="3322" y="1680"/>
                    <a:pt x="3322" y="1703"/>
                    <a:pt x="3322" y="1727"/>
                  </a:cubicBezTo>
                  <a:lnTo>
                    <a:pt x="3322" y="2073"/>
                  </a:lnTo>
                  <a:cubicBezTo>
                    <a:pt x="3322" y="2370"/>
                    <a:pt x="3203" y="2632"/>
                    <a:pt x="3001" y="2835"/>
                  </a:cubicBezTo>
                  <a:cubicBezTo>
                    <a:pt x="2796" y="3016"/>
                    <a:pt x="2549" y="3133"/>
                    <a:pt x="2268" y="3133"/>
                  </a:cubicBezTo>
                  <a:cubicBezTo>
                    <a:pt x="2254" y="3133"/>
                    <a:pt x="2241" y="3133"/>
                    <a:pt x="2227" y="3132"/>
                  </a:cubicBezTo>
                  <a:cubicBezTo>
                    <a:pt x="1655" y="3108"/>
                    <a:pt x="1191" y="2608"/>
                    <a:pt x="1191" y="2025"/>
                  </a:cubicBezTo>
                  <a:lnTo>
                    <a:pt x="1191" y="1727"/>
                  </a:lnTo>
                  <a:cubicBezTo>
                    <a:pt x="1191" y="1703"/>
                    <a:pt x="1191" y="1680"/>
                    <a:pt x="1179" y="1656"/>
                  </a:cubicBezTo>
                  <a:lnTo>
                    <a:pt x="1120" y="1525"/>
                  </a:lnTo>
                  <a:cubicBezTo>
                    <a:pt x="1060" y="1406"/>
                    <a:pt x="1036" y="1263"/>
                    <a:pt x="1036" y="1120"/>
                  </a:cubicBezTo>
                  <a:cubicBezTo>
                    <a:pt x="1036" y="668"/>
                    <a:pt x="1394" y="310"/>
                    <a:pt x="1834" y="310"/>
                  </a:cubicBezTo>
                  <a:close/>
                  <a:moveTo>
                    <a:pt x="1727" y="3335"/>
                  </a:moveTo>
                  <a:cubicBezTo>
                    <a:pt x="1882" y="3406"/>
                    <a:pt x="2048" y="3442"/>
                    <a:pt x="2215" y="3454"/>
                  </a:cubicBezTo>
                  <a:lnTo>
                    <a:pt x="2263" y="3454"/>
                  </a:lnTo>
                  <a:cubicBezTo>
                    <a:pt x="2453" y="3454"/>
                    <a:pt x="2632" y="3430"/>
                    <a:pt x="2798" y="3347"/>
                  </a:cubicBezTo>
                  <a:lnTo>
                    <a:pt x="2798" y="3573"/>
                  </a:lnTo>
                  <a:cubicBezTo>
                    <a:pt x="2798" y="3620"/>
                    <a:pt x="2810" y="3680"/>
                    <a:pt x="2810" y="3728"/>
                  </a:cubicBezTo>
                  <a:lnTo>
                    <a:pt x="2263" y="4144"/>
                  </a:lnTo>
                  <a:lnTo>
                    <a:pt x="1715" y="3728"/>
                  </a:lnTo>
                  <a:cubicBezTo>
                    <a:pt x="1727" y="3680"/>
                    <a:pt x="1727" y="3632"/>
                    <a:pt x="1727" y="3573"/>
                  </a:cubicBezTo>
                  <a:lnTo>
                    <a:pt x="1727" y="3335"/>
                  </a:lnTo>
                  <a:close/>
                  <a:moveTo>
                    <a:pt x="1834" y="1"/>
                  </a:moveTo>
                  <a:cubicBezTo>
                    <a:pt x="1203" y="1"/>
                    <a:pt x="703" y="501"/>
                    <a:pt x="703" y="1132"/>
                  </a:cubicBezTo>
                  <a:cubicBezTo>
                    <a:pt x="703" y="1322"/>
                    <a:pt x="751" y="1501"/>
                    <a:pt x="834" y="1668"/>
                  </a:cubicBezTo>
                  <a:lnTo>
                    <a:pt x="882" y="1751"/>
                  </a:lnTo>
                  <a:lnTo>
                    <a:pt x="882" y="2013"/>
                  </a:lnTo>
                  <a:cubicBezTo>
                    <a:pt x="882" y="2454"/>
                    <a:pt x="1084" y="2858"/>
                    <a:pt x="1405" y="3120"/>
                  </a:cubicBezTo>
                  <a:lnTo>
                    <a:pt x="1405" y="3561"/>
                  </a:lnTo>
                  <a:cubicBezTo>
                    <a:pt x="1405" y="3632"/>
                    <a:pt x="1358" y="3704"/>
                    <a:pt x="1286" y="3739"/>
                  </a:cubicBezTo>
                  <a:lnTo>
                    <a:pt x="453" y="4049"/>
                  </a:lnTo>
                  <a:cubicBezTo>
                    <a:pt x="179" y="4156"/>
                    <a:pt x="1" y="4406"/>
                    <a:pt x="1" y="4692"/>
                  </a:cubicBezTo>
                  <a:lnTo>
                    <a:pt x="1" y="5894"/>
                  </a:lnTo>
                  <a:cubicBezTo>
                    <a:pt x="1" y="5990"/>
                    <a:pt x="72" y="6061"/>
                    <a:pt x="167" y="6061"/>
                  </a:cubicBezTo>
                  <a:cubicBezTo>
                    <a:pt x="251" y="6061"/>
                    <a:pt x="334" y="5990"/>
                    <a:pt x="334" y="5894"/>
                  </a:cubicBezTo>
                  <a:lnTo>
                    <a:pt x="334" y="4692"/>
                  </a:lnTo>
                  <a:cubicBezTo>
                    <a:pt x="334" y="4537"/>
                    <a:pt x="417" y="4406"/>
                    <a:pt x="572" y="4347"/>
                  </a:cubicBezTo>
                  <a:lnTo>
                    <a:pt x="1405" y="4037"/>
                  </a:lnTo>
                  <a:cubicBezTo>
                    <a:pt x="1441" y="4013"/>
                    <a:pt x="1489" y="3989"/>
                    <a:pt x="1525" y="3954"/>
                  </a:cubicBezTo>
                  <a:lnTo>
                    <a:pt x="2096" y="4394"/>
                  </a:lnTo>
                  <a:lnTo>
                    <a:pt x="2096" y="5883"/>
                  </a:lnTo>
                  <a:cubicBezTo>
                    <a:pt x="2096" y="5966"/>
                    <a:pt x="2179" y="6037"/>
                    <a:pt x="2263" y="6037"/>
                  </a:cubicBezTo>
                  <a:cubicBezTo>
                    <a:pt x="2358" y="6037"/>
                    <a:pt x="2429" y="5966"/>
                    <a:pt x="2429" y="5883"/>
                  </a:cubicBezTo>
                  <a:lnTo>
                    <a:pt x="2429" y="4394"/>
                  </a:lnTo>
                  <a:lnTo>
                    <a:pt x="3013" y="3954"/>
                  </a:lnTo>
                  <a:cubicBezTo>
                    <a:pt x="3049" y="3989"/>
                    <a:pt x="3084" y="4001"/>
                    <a:pt x="3132" y="4037"/>
                  </a:cubicBezTo>
                  <a:lnTo>
                    <a:pt x="3965" y="4347"/>
                  </a:lnTo>
                  <a:cubicBezTo>
                    <a:pt x="4096" y="4406"/>
                    <a:pt x="4203" y="4537"/>
                    <a:pt x="4203" y="4692"/>
                  </a:cubicBezTo>
                  <a:lnTo>
                    <a:pt x="4203" y="5894"/>
                  </a:lnTo>
                  <a:cubicBezTo>
                    <a:pt x="4203" y="5990"/>
                    <a:pt x="4275" y="6061"/>
                    <a:pt x="4358" y="6061"/>
                  </a:cubicBezTo>
                  <a:cubicBezTo>
                    <a:pt x="4453" y="6061"/>
                    <a:pt x="4525" y="5990"/>
                    <a:pt x="4525" y="5894"/>
                  </a:cubicBezTo>
                  <a:lnTo>
                    <a:pt x="4525" y="4692"/>
                  </a:lnTo>
                  <a:cubicBezTo>
                    <a:pt x="4513" y="4418"/>
                    <a:pt x="4334" y="4168"/>
                    <a:pt x="4072" y="4061"/>
                  </a:cubicBezTo>
                  <a:lnTo>
                    <a:pt x="3239" y="3751"/>
                  </a:lnTo>
                  <a:cubicBezTo>
                    <a:pt x="3156" y="3728"/>
                    <a:pt x="3120" y="3644"/>
                    <a:pt x="3120" y="3573"/>
                  </a:cubicBezTo>
                  <a:lnTo>
                    <a:pt x="3120" y="3156"/>
                  </a:lnTo>
                  <a:cubicBezTo>
                    <a:pt x="3144" y="3132"/>
                    <a:pt x="3191" y="3096"/>
                    <a:pt x="3215" y="3061"/>
                  </a:cubicBezTo>
                  <a:cubicBezTo>
                    <a:pt x="3489" y="2799"/>
                    <a:pt x="3632" y="2454"/>
                    <a:pt x="3632" y="2073"/>
                  </a:cubicBezTo>
                  <a:lnTo>
                    <a:pt x="3632" y="1751"/>
                  </a:lnTo>
                  <a:lnTo>
                    <a:pt x="3680" y="1668"/>
                  </a:lnTo>
                  <a:cubicBezTo>
                    <a:pt x="3775" y="1501"/>
                    <a:pt x="3811" y="1311"/>
                    <a:pt x="3811" y="1132"/>
                  </a:cubicBezTo>
                  <a:lnTo>
                    <a:pt x="3811" y="168"/>
                  </a:lnTo>
                  <a:cubicBezTo>
                    <a:pt x="3811" y="72"/>
                    <a:pt x="3739" y="1"/>
                    <a:pt x="3644" y="1"/>
                  </a:cubicBezTo>
                  <a:close/>
                </a:path>
              </a:pathLst>
            </a:custGeom>
            <a:grpFill/>
            <a:ln>
              <a:noFill/>
            </a:ln>
          </p:spPr>
          <p:txBody>
            <a:bodyPr spcFirstLastPara="1" wrap="square" lIns="121900" tIns="121900" rIns="121900" bIns="121900" anchor="ctr" anchorCtr="0">
              <a:noAutofit/>
            </a:bodyPr>
            <a:lstStyle/>
            <a:p>
              <a:endParaRPr sz="2400"/>
            </a:p>
          </p:txBody>
        </p:sp>
        <p:sp>
          <p:nvSpPr>
            <p:cNvPr id="19" name="Google Shape;11922;p62">
              <a:extLst>
                <a:ext uri="{FF2B5EF4-FFF2-40B4-BE49-F238E27FC236}">
                  <a16:creationId xmlns:a16="http://schemas.microsoft.com/office/drawing/2014/main" id="{38FCCFED-515A-4120-930E-97A146E984B0}"/>
                </a:ext>
              </a:extLst>
            </p:cNvPr>
            <p:cNvSpPr/>
            <p:nvPr/>
          </p:nvSpPr>
          <p:spPr>
            <a:xfrm>
              <a:off x="3473813" y="2287058"/>
              <a:ext cx="10631" cy="38291"/>
            </a:xfrm>
            <a:custGeom>
              <a:avLst/>
              <a:gdLst/>
              <a:ahLst/>
              <a:cxnLst/>
              <a:rect l="l" t="t" r="r" b="b"/>
              <a:pathLst>
                <a:path w="334" h="1203" extrusionOk="0">
                  <a:moveTo>
                    <a:pt x="167" y="0"/>
                  </a:moveTo>
                  <a:cubicBezTo>
                    <a:pt x="72" y="0"/>
                    <a:pt x="1" y="72"/>
                    <a:pt x="1" y="167"/>
                  </a:cubicBezTo>
                  <a:lnTo>
                    <a:pt x="1" y="1048"/>
                  </a:lnTo>
                  <a:cubicBezTo>
                    <a:pt x="1" y="1131"/>
                    <a:pt x="72" y="1203"/>
                    <a:pt x="167" y="1203"/>
                  </a:cubicBezTo>
                  <a:cubicBezTo>
                    <a:pt x="251" y="1203"/>
                    <a:pt x="334" y="1131"/>
                    <a:pt x="334" y="1048"/>
                  </a:cubicBezTo>
                  <a:lnTo>
                    <a:pt x="334" y="155"/>
                  </a:lnTo>
                  <a:cubicBezTo>
                    <a:pt x="334" y="60"/>
                    <a:pt x="251" y="0"/>
                    <a:pt x="167" y="0"/>
                  </a:cubicBezTo>
                  <a:close/>
                </a:path>
              </a:pathLst>
            </a:custGeom>
            <a:grpFill/>
            <a:ln>
              <a:noFill/>
            </a:ln>
          </p:spPr>
          <p:txBody>
            <a:bodyPr spcFirstLastPara="1" wrap="square" lIns="121900" tIns="121900" rIns="121900" bIns="121900" anchor="ctr" anchorCtr="0">
              <a:noAutofit/>
            </a:bodyPr>
            <a:lstStyle/>
            <a:p>
              <a:endParaRPr sz="2400"/>
            </a:p>
          </p:txBody>
        </p:sp>
        <p:sp>
          <p:nvSpPr>
            <p:cNvPr id="20" name="Google Shape;11923;p62">
              <a:extLst>
                <a:ext uri="{FF2B5EF4-FFF2-40B4-BE49-F238E27FC236}">
                  <a16:creationId xmlns:a16="http://schemas.microsoft.com/office/drawing/2014/main" id="{071A4472-DCCC-486C-8FAC-63CFFEC8E032}"/>
                </a:ext>
              </a:extLst>
            </p:cNvPr>
            <p:cNvSpPr/>
            <p:nvPr/>
          </p:nvSpPr>
          <p:spPr>
            <a:xfrm>
              <a:off x="3551128" y="2287058"/>
              <a:ext cx="10249" cy="38291"/>
            </a:xfrm>
            <a:custGeom>
              <a:avLst/>
              <a:gdLst/>
              <a:ahLst/>
              <a:cxnLst/>
              <a:rect l="l" t="t" r="r" b="b"/>
              <a:pathLst>
                <a:path w="322" h="1203" extrusionOk="0">
                  <a:moveTo>
                    <a:pt x="167" y="0"/>
                  </a:moveTo>
                  <a:cubicBezTo>
                    <a:pt x="72" y="0"/>
                    <a:pt x="0" y="72"/>
                    <a:pt x="0" y="167"/>
                  </a:cubicBezTo>
                  <a:lnTo>
                    <a:pt x="0" y="1048"/>
                  </a:lnTo>
                  <a:cubicBezTo>
                    <a:pt x="0" y="1131"/>
                    <a:pt x="72" y="1203"/>
                    <a:pt x="167" y="1203"/>
                  </a:cubicBezTo>
                  <a:cubicBezTo>
                    <a:pt x="250" y="1203"/>
                    <a:pt x="322" y="1131"/>
                    <a:pt x="322" y="1048"/>
                  </a:cubicBezTo>
                  <a:lnTo>
                    <a:pt x="322" y="155"/>
                  </a:lnTo>
                  <a:cubicBezTo>
                    <a:pt x="322" y="60"/>
                    <a:pt x="262" y="0"/>
                    <a:pt x="167" y="0"/>
                  </a:cubicBezTo>
                  <a:close/>
                </a:path>
              </a:pathLst>
            </a:custGeom>
            <a:grpFill/>
            <a:ln>
              <a:noFill/>
            </a:ln>
          </p:spPr>
          <p:txBody>
            <a:bodyPr spcFirstLastPara="1" wrap="square" lIns="121900" tIns="121900" rIns="121900" bIns="121900" anchor="ctr" anchorCtr="0">
              <a:noAutofit/>
            </a:bodyPr>
            <a:lstStyle/>
            <a:p>
              <a:endParaRPr sz="2400"/>
            </a:p>
          </p:txBody>
        </p:sp>
        <p:sp>
          <p:nvSpPr>
            <p:cNvPr id="21" name="Google Shape;11924;p62">
              <a:extLst>
                <a:ext uri="{FF2B5EF4-FFF2-40B4-BE49-F238E27FC236}">
                  <a16:creationId xmlns:a16="http://schemas.microsoft.com/office/drawing/2014/main" id="{30F40B5B-F55D-4636-AC95-524FF8CD74C4}"/>
                </a:ext>
              </a:extLst>
            </p:cNvPr>
            <p:cNvSpPr/>
            <p:nvPr/>
          </p:nvSpPr>
          <p:spPr>
            <a:xfrm>
              <a:off x="3290377" y="1970604"/>
              <a:ext cx="221378" cy="185346"/>
            </a:xfrm>
            <a:custGeom>
              <a:avLst/>
              <a:gdLst/>
              <a:ahLst/>
              <a:cxnLst/>
              <a:rect l="l" t="t" r="r" b="b"/>
              <a:pathLst>
                <a:path w="6955" h="5823" extrusionOk="0">
                  <a:moveTo>
                    <a:pt x="2406" y="4168"/>
                  </a:moveTo>
                  <a:lnTo>
                    <a:pt x="2311" y="4537"/>
                  </a:lnTo>
                  <a:lnTo>
                    <a:pt x="2085" y="4537"/>
                  </a:lnTo>
                  <a:cubicBezTo>
                    <a:pt x="1894" y="4537"/>
                    <a:pt x="1727" y="4382"/>
                    <a:pt x="1727" y="4180"/>
                  </a:cubicBezTo>
                  <a:lnTo>
                    <a:pt x="1727" y="4168"/>
                  </a:lnTo>
                  <a:close/>
                  <a:moveTo>
                    <a:pt x="5573" y="358"/>
                  </a:moveTo>
                  <a:cubicBezTo>
                    <a:pt x="5764" y="358"/>
                    <a:pt x="5930" y="525"/>
                    <a:pt x="5930" y="715"/>
                  </a:cubicBezTo>
                  <a:lnTo>
                    <a:pt x="5930" y="3501"/>
                  </a:lnTo>
                  <a:cubicBezTo>
                    <a:pt x="5930" y="3692"/>
                    <a:pt x="5764" y="3858"/>
                    <a:pt x="5573" y="3858"/>
                  </a:cubicBezTo>
                  <a:lnTo>
                    <a:pt x="4168" y="3858"/>
                  </a:lnTo>
                  <a:cubicBezTo>
                    <a:pt x="4144" y="3858"/>
                    <a:pt x="4097" y="3870"/>
                    <a:pt x="4085" y="3882"/>
                  </a:cubicBezTo>
                  <a:lnTo>
                    <a:pt x="2537" y="5001"/>
                  </a:lnTo>
                  <a:lnTo>
                    <a:pt x="2537" y="5001"/>
                  </a:lnTo>
                  <a:lnTo>
                    <a:pt x="2775" y="4049"/>
                  </a:lnTo>
                  <a:cubicBezTo>
                    <a:pt x="2787" y="4001"/>
                    <a:pt x="2775" y="3942"/>
                    <a:pt x="2739" y="3918"/>
                  </a:cubicBezTo>
                  <a:cubicBezTo>
                    <a:pt x="2716" y="3870"/>
                    <a:pt x="2668" y="3858"/>
                    <a:pt x="2608" y="3858"/>
                  </a:cubicBezTo>
                  <a:lnTo>
                    <a:pt x="692" y="3858"/>
                  </a:lnTo>
                  <a:cubicBezTo>
                    <a:pt x="501" y="3858"/>
                    <a:pt x="334" y="3692"/>
                    <a:pt x="334" y="3501"/>
                  </a:cubicBezTo>
                  <a:lnTo>
                    <a:pt x="334" y="715"/>
                  </a:lnTo>
                  <a:cubicBezTo>
                    <a:pt x="334" y="525"/>
                    <a:pt x="501" y="358"/>
                    <a:pt x="692" y="358"/>
                  </a:cubicBezTo>
                  <a:close/>
                  <a:moveTo>
                    <a:pt x="6287" y="1025"/>
                  </a:moveTo>
                  <a:cubicBezTo>
                    <a:pt x="6478" y="1025"/>
                    <a:pt x="6645" y="1191"/>
                    <a:pt x="6645" y="1382"/>
                  </a:cubicBezTo>
                  <a:lnTo>
                    <a:pt x="6645" y="4180"/>
                  </a:lnTo>
                  <a:lnTo>
                    <a:pt x="6633" y="4180"/>
                  </a:lnTo>
                  <a:cubicBezTo>
                    <a:pt x="6633" y="4382"/>
                    <a:pt x="6466" y="4537"/>
                    <a:pt x="6276" y="4537"/>
                  </a:cubicBezTo>
                  <a:lnTo>
                    <a:pt x="4871" y="4537"/>
                  </a:lnTo>
                  <a:cubicBezTo>
                    <a:pt x="4823" y="4537"/>
                    <a:pt x="4787" y="4561"/>
                    <a:pt x="4752" y="4597"/>
                  </a:cubicBezTo>
                  <a:cubicBezTo>
                    <a:pt x="4728" y="4632"/>
                    <a:pt x="4704" y="4692"/>
                    <a:pt x="4728" y="4727"/>
                  </a:cubicBezTo>
                  <a:lnTo>
                    <a:pt x="4847" y="5406"/>
                  </a:lnTo>
                  <a:lnTo>
                    <a:pt x="4847" y="5406"/>
                  </a:lnTo>
                  <a:lnTo>
                    <a:pt x="3656" y="4597"/>
                  </a:lnTo>
                  <a:lnTo>
                    <a:pt x="4251" y="4168"/>
                  </a:lnTo>
                  <a:lnTo>
                    <a:pt x="5585" y="4168"/>
                  </a:lnTo>
                  <a:cubicBezTo>
                    <a:pt x="5954" y="4168"/>
                    <a:pt x="6276" y="3858"/>
                    <a:pt x="6276" y="3489"/>
                  </a:cubicBezTo>
                  <a:lnTo>
                    <a:pt x="6276" y="1025"/>
                  </a:lnTo>
                  <a:close/>
                  <a:moveTo>
                    <a:pt x="692" y="1"/>
                  </a:moveTo>
                  <a:cubicBezTo>
                    <a:pt x="322" y="1"/>
                    <a:pt x="1" y="310"/>
                    <a:pt x="1" y="691"/>
                  </a:cubicBezTo>
                  <a:lnTo>
                    <a:pt x="1" y="3465"/>
                  </a:lnTo>
                  <a:cubicBezTo>
                    <a:pt x="1" y="3846"/>
                    <a:pt x="322" y="4156"/>
                    <a:pt x="692" y="4156"/>
                  </a:cubicBezTo>
                  <a:lnTo>
                    <a:pt x="1406" y="4156"/>
                  </a:lnTo>
                  <a:lnTo>
                    <a:pt x="1406" y="4168"/>
                  </a:lnTo>
                  <a:cubicBezTo>
                    <a:pt x="1406" y="4537"/>
                    <a:pt x="1715" y="4858"/>
                    <a:pt x="2085" y="4858"/>
                  </a:cubicBezTo>
                  <a:lnTo>
                    <a:pt x="2227" y="4858"/>
                  </a:lnTo>
                  <a:lnTo>
                    <a:pt x="2168" y="5120"/>
                  </a:lnTo>
                  <a:cubicBezTo>
                    <a:pt x="2132" y="5228"/>
                    <a:pt x="2180" y="5335"/>
                    <a:pt x="2263" y="5394"/>
                  </a:cubicBezTo>
                  <a:cubicBezTo>
                    <a:pt x="2311" y="5418"/>
                    <a:pt x="2358" y="5430"/>
                    <a:pt x="2406" y="5430"/>
                  </a:cubicBezTo>
                  <a:cubicBezTo>
                    <a:pt x="2442" y="5430"/>
                    <a:pt x="2501" y="5418"/>
                    <a:pt x="2549" y="5394"/>
                  </a:cubicBezTo>
                  <a:lnTo>
                    <a:pt x="3263" y="4870"/>
                  </a:lnTo>
                  <a:lnTo>
                    <a:pt x="3430" y="4870"/>
                  </a:lnTo>
                  <a:lnTo>
                    <a:pt x="4787" y="5775"/>
                  </a:lnTo>
                  <a:cubicBezTo>
                    <a:pt x="4823" y="5811"/>
                    <a:pt x="4871" y="5823"/>
                    <a:pt x="4918" y="5823"/>
                  </a:cubicBezTo>
                  <a:cubicBezTo>
                    <a:pt x="4954" y="5823"/>
                    <a:pt x="5002" y="5811"/>
                    <a:pt x="5049" y="5775"/>
                  </a:cubicBezTo>
                  <a:cubicBezTo>
                    <a:pt x="5144" y="5716"/>
                    <a:pt x="5180" y="5632"/>
                    <a:pt x="5156" y="5525"/>
                  </a:cubicBezTo>
                  <a:lnTo>
                    <a:pt x="5049" y="4870"/>
                  </a:lnTo>
                  <a:lnTo>
                    <a:pt x="6252" y="4870"/>
                  </a:lnTo>
                  <a:cubicBezTo>
                    <a:pt x="6633" y="4870"/>
                    <a:pt x="6942" y="4561"/>
                    <a:pt x="6942" y="4180"/>
                  </a:cubicBezTo>
                  <a:lnTo>
                    <a:pt x="6942" y="1406"/>
                  </a:lnTo>
                  <a:cubicBezTo>
                    <a:pt x="6954" y="1013"/>
                    <a:pt x="6645" y="703"/>
                    <a:pt x="6276" y="703"/>
                  </a:cubicBezTo>
                  <a:cubicBezTo>
                    <a:pt x="6252" y="310"/>
                    <a:pt x="5954" y="1"/>
                    <a:pt x="5573" y="1"/>
                  </a:cubicBezTo>
                  <a:close/>
                </a:path>
              </a:pathLst>
            </a:custGeom>
            <a:grpFill/>
            <a:ln>
              <a:noFill/>
            </a:ln>
          </p:spPr>
          <p:txBody>
            <a:bodyPr spcFirstLastPara="1" wrap="square" lIns="121900" tIns="121900" rIns="121900" bIns="121900" anchor="ctr" anchorCtr="0">
              <a:noAutofit/>
            </a:bodyPr>
            <a:lstStyle/>
            <a:p>
              <a:endParaRPr sz="2400"/>
            </a:p>
          </p:txBody>
        </p:sp>
        <p:sp>
          <p:nvSpPr>
            <p:cNvPr id="22" name="Google Shape;11925;p62">
              <a:extLst>
                <a:ext uri="{FF2B5EF4-FFF2-40B4-BE49-F238E27FC236}">
                  <a16:creationId xmlns:a16="http://schemas.microsoft.com/office/drawing/2014/main" id="{81DAC136-0636-41B4-BB36-3AFE272888B8}"/>
                </a:ext>
              </a:extLst>
            </p:cNvPr>
            <p:cNvSpPr/>
            <p:nvPr/>
          </p:nvSpPr>
          <p:spPr>
            <a:xfrm>
              <a:off x="3329432" y="2004344"/>
              <a:ext cx="26928" cy="10249"/>
            </a:xfrm>
            <a:custGeom>
              <a:avLst/>
              <a:gdLst/>
              <a:ahLst/>
              <a:cxnLst/>
              <a:rect l="l" t="t" r="r" b="b"/>
              <a:pathLst>
                <a:path w="846" h="322" extrusionOk="0">
                  <a:moveTo>
                    <a:pt x="167" y="0"/>
                  </a:moveTo>
                  <a:cubicBezTo>
                    <a:pt x="72" y="0"/>
                    <a:pt x="0" y="72"/>
                    <a:pt x="0" y="167"/>
                  </a:cubicBezTo>
                  <a:cubicBezTo>
                    <a:pt x="0" y="250"/>
                    <a:pt x="72" y="322"/>
                    <a:pt x="167" y="322"/>
                  </a:cubicBezTo>
                  <a:lnTo>
                    <a:pt x="679" y="322"/>
                  </a:lnTo>
                  <a:cubicBezTo>
                    <a:pt x="774" y="322"/>
                    <a:pt x="846" y="250"/>
                    <a:pt x="846" y="167"/>
                  </a:cubicBezTo>
                  <a:cubicBezTo>
                    <a:pt x="846" y="72"/>
                    <a:pt x="774" y="0"/>
                    <a:pt x="679" y="0"/>
                  </a:cubicBezTo>
                  <a:close/>
                </a:path>
              </a:pathLst>
            </a:custGeom>
            <a:grpFill/>
            <a:ln>
              <a:noFill/>
            </a:ln>
          </p:spPr>
          <p:txBody>
            <a:bodyPr spcFirstLastPara="1" wrap="square" lIns="121900" tIns="121900" rIns="121900" bIns="121900" anchor="ctr" anchorCtr="0">
              <a:noAutofit/>
            </a:bodyPr>
            <a:lstStyle/>
            <a:p>
              <a:endParaRPr sz="2400"/>
            </a:p>
          </p:txBody>
        </p:sp>
        <p:sp>
          <p:nvSpPr>
            <p:cNvPr id="23" name="Google Shape;11926;p62">
              <a:extLst>
                <a:ext uri="{FF2B5EF4-FFF2-40B4-BE49-F238E27FC236}">
                  <a16:creationId xmlns:a16="http://schemas.microsoft.com/office/drawing/2014/main" id="{A2778A1D-628D-492D-9603-DDCBC61E2F69}"/>
                </a:ext>
              </a:extLst>
            </p:cNvPr>
            <p:cNvSpPr/>
            <p:nvPr/>
          </p:nvSpPr>
          <p:spPr>
            <a:xfrm>
              <a:off x="3368074" y="2004344"/>
              <a:ext cx="82663" cy="10249"/>
            </a:xfrm>
            <a:custGeom>
              <a:avLst/>
              <a:gdLst/>
              <a:ahLst/>
              <a:cxnLst/>
              <a:rect l="l" t="t" r="r" b="b"/>
              <a:pathLst>
                <a:path w="2597" h="322" extrusionOk="0">
                  <a:moveTo>
                    <a:pt x="167" y="0"/>
                  </a:moveTo>
                  <a:cubicBezTo>
                    <a:pt x="84" y="0"/>
                    <a:pt x="1" y="72"/>
                    <a:pt x="1" y="167"/>
                  </a:cubicBezTo>
                  <a:cubicBezTo>
                    <a:pt x="1" y="250"/>
                    <a:pt x="84" y="322"/>
                    <a:pt x="167" y="322"/>
                  </a:cubicBezTo>
                  <a:lnTo>
                    <a:pt x="2430" y="322"/>
                  </a:lnTo>
                  <a:cubicBezTo>
                    <a:pt x="2525" y="322"/>
                    <a:pt x="2596" y="250"/>
                    <a:pt x="2596" y="167"/>
                  </a:cubicBezTo>
                  <a:cubicBezTo>
                    <a:pt x="2596" y="72"/>
                    <a:pt x="2525" y="0"/>
                    <a:pt x="2430" y="0"/>
                  </a:cubicBezTo>
                  <a:close/>
                </a:path>
              </a:pathLst>
            </a:custGeom>
            <a:grpFill/>
            <a:ln>
              <a:noFill/>
            </a:ln>
          </p:spPr>
          <p:txBody>
            <a:bodyPr spcFirstLastPara="1" wrap="square" lIns="121900" tIns="121900" rIns="121900" bIns="121900" anchor="ctr" anchorCtr="0">
              <a:noAutofit/>
            </a:bodyPr>
            <a:lstStyle/>
            <a:p>
              <a:endParaRPr sz="2400"/>
            </a:p>
          </p:txBody>
        </p:sp>
        <p:sp>
          <p:nvSpPr>
            <p:cNvPr id="24" name="Google Shape;11927;p62">
              <a:extLst>
                <a:ext uri="{FF2B5EF4-FFF2-40B4-BE49-F238E27FC236}">
                  <a16:creationId xmlns:a16="http://schemas.microsoft.com/office/drawing/2014/main" id="{B89D0F88-F5BA-4A98-B030-B78E02FB3364}"/>
                </a:ext>
              </a:extLst>
            </p:cNvPr>
            <p:cNvSpPr/>
            <p:nvPr/>
          </p:nvSpPr>
          <p:spPr>
            <a:xfrm>
              <a:off x="3329432" y="2031622"/>
              <a:ext cx="121304" cy="10631"/>
            </a:xfrm>
            <a:custGeom>
              <a:avLst/>
              <a:gdLst/>
              <a:ahLst/>
              <a:cxnLst/>
              <a:rect l="l" t="t" r="r" b="b"/>
              <a:pathLst>
                <a:path w="3811" h="334" extrusionOk="0">
                  <a:moveTo>
                    <a:pt x="167" y="1"/>
                  </a:moveTo>
                  <a:cubicBezTo>
                    <a:pt x="72" y="1"/>
                    <a:pt x="0" y="84"/>
                    <a:pt x="0" y="167"/>
                  </a:cubicBezTo>
                  <a:cubicBezTo>
                    <a:pt x="0" y="263"/>
                    <a:pt x="72" y="334"/>
                    <a:pt x="167" y="334"/>
                  </a:cubicBezTo>
                  <a:lnTo>
                    <a:pt x="3644" y="334"/>
                  </a:lnTo>
                  <a:cubicBezTo>
                    <a:pt x="3739" y="334"/>
                    <a:pt x="3810" y="263"/>
                    <a:pt x="3810" y="167"/>
                  </a:cubicBezTo>
                  <a:cubicBezTo>
                    <a:pt x="3810" y="84"/>
                    <a:pt x="3739" y="1"/>
                    <a:pt x="3644" y="1"/>
                  </a:cubicBezTo>
                  <a:close/>
                </a:path>
              </a:pathLst>
            </a:custGeom>
            <a:grpFill/>
            <a:ln>
              <a:noFill/>
            </a:ln>
          </p:spPr>
          <p:txBody>
            <a:bodyPr spcFirstLastPara="1" wrap="square" lIns="121900" tIns="121900" rIns="121900" bIns="121900" anchor="ctr" anchorCtr="0">
              <a:noAutofit/>
            </a:bodyPr>
            <a:lstStyle/>
            <a:p>
              <a:endParaRPr sz="2400"/>
            </a:p>
          </p:txBody>
        </p:sp>
        <p:sp>
          <p:nvSpPr>
            <p:cNvPr id="25" name="Google Shape;11928;p62">
              <a:extLst>
                <a:ext uri="{FF2B5EF4-FFF2-40B4-BE49-F238E27FC236}">
                  <a16:creationId xmlns:a16="http://schemas.microsoft.com/office/drawing/2014/main" id="{0E8C65CD-9669-4863-828F-588BBEDFD695}"/>
                </a:ext>
              </a:extLst>
            </p:cNvPr>
            <p:cNvSpPr/>
            <p:nvPr/>
          </p:nvSpPr>
          <p:spPr>
            <a:xfrm>
              <a:off x="3329432" y="2059664"/>
              <a:ext cx="82249" cy="10663"/>
            </a:xfrm>
            <a:custGeom>
              <a:avLst/>
              <a:gdLst/>
              <a:ahLst/>
              <a:cxnLst/>
              <a:rect l="l" t="t" r="r" b="b"/>
              <a:pathLst>
                <a:path w="2584" h="335" extrusionOk="0">
                  <a:moveTo>
                    <a:pt x="155" y="1"/>
                  </a:moveTo>
                  <a:cubicBezTo>
                    <a:pt x="72" y="1"/>
                    <a:pt x="0" y="72"/>
                    <a:pt x="0" y="167"/>
                  </a:cubicBezTo>
                  <a:cubicBezTo>
                    <a:pt x="0" y="251"/>
                    <a:pt x="72" y="334"/>
                    <a:pt x="155" y="334"/>
                  </a:cubicBezTo>
                  <a:lnTo>
                    <a:pt x="2429" y="334"/>
                  </a:lnTo>
                  <a:cubicBezTo>
                    <a:pt x="2513" y="334"/>
                    <a:pt x="2584" y="251"/>
                    <a:pt x="2584" y="167"/>
                  </a:cubicBezTo>
                  <a:cubicBezTo>
                    <a:pt x="2584" y="72"/>
                    <a:pt x="2513" y="1"/>
                    <a:pt x="2429" y="1"/>
                  </a:cubicBezTo>
                  <a:close/>
                </a:path>
              </a:pathLst>
            </a:custGeom>
            <a:grpFill/>
            <a:ln>
              <a:noFill/>
            </a:ln>
          </p:spPr>
          <p:txBody>
            <a:bodyPr spcFirstLastPara="1" wrap="square" lIns="121900" tIns="121900" rIns="121900" bIns="121900" anchor="ctr" anchorCtr="0">
              <a:noAutofit/>
            </a:bodyPr>
            <a:lstStyle/>
            <a:p>
              <a:endParaRPr sz="2400"/>
            </a:p>
          </p:txBody>
        </p:sp>
        <p:sp>
          <p:nvSpPr>
            <p:cNvPr id="26" name="Google Shape;11929;p62">
              <a:extLst>
                <a:ext uri="{FF2B5EF4-FFF2-40B4-BE49-F238E27FC236}">
                  <a16:creationId xmlns:a16="http://schemas.microsoft.com/office/drawing/2014/main" id="{C25D3049-F31E-4B73-9E5B-88D298F2C23B}"/>
                </a:ext>
              </a:extLst>
            </p:cNvPr>
            <p:cNvSpPr/>
            <p:nvPr/>
          </p:nvSpPr>
          <p:spPr>
            <a:xfrm>
              <a:off x="3423777" y="2059664"/>
              <a:ext cx="26960" cy="10663"/>
            </a:xfrm>
            <a:custGeom>
              <a:avLst/>
              <a:gdLst/>
              <a:ahLst/>
              <a:cxnLst/>
              <a:rect l="l" t="t" r="r" b="b"/>
              <a:pathLst>
                <a:path w="847" h="335" extrusionOk="0">
                  <a:moveTo>
                    <a:pt x="156" y="1"/>
                  </a:moveTo>
                  <a:cubicBezTo>
                    <a:pt x="72" y="1"/>
                    <a:pt x="1" y="72"/>
                    <a:pt x="1" y="167"/>
                  </a:cubicBezTo>
                  <a:cubicBezTo>
                    <a:pt x="1" y="251"/>
                    <a:pt x="72" y="334"/>
                    <a:pt x="156" y="334"/>
                  </a:cubicBezTo>
                  <a:lnTo>
                    <a:pt x="680" y="334"/>
                  </a:lnTo>
                  <a:cubicBezTo>
                    <a:pt x="775" y="334"/>
                    <a:pt x="846" y="251"/>
                    <a:pt x="846" y="167"/>
                  </a:cubicBezTo>
                  <a:cubicBezTo>
                    <a:pt x="846" y="72"/>
                    <a:pt x="775" y="1"/>
                    <a:pt x="680" y="1"/>
                  </a:cubicBezTo>
                  <a:close/>
                </a:path>
              </a:pathLst>
            </a:custGeom>
            <a:grpFill/>
            <a:ln>
              <a:noFill/>
            </a:ln>
          </p:spPr>
          <p:txBody>
            <a:bodyPr spcFirstLastPara="1" wrap="square" lIns="121900" tIns="121900" rIns="121900" bIns="121900" anchor="ctr" anchorCtr="0">
              <a:noAutofit/>
            </a:bodyPr>
            <a:lstStyle/>
            <a:p>
              <a:endParaRPr sz="2400"/>
            </a:p>
          </p:txBody>
        </p:sp>
      </p:grpSp>
      <p:sp>
        <p:nvSpPr>
          <p:cNvPr id="27" name="Rectángulo redondeado 17">
            <a:extLst>
              <a:ext uri="{FF2B5EF4-FFF2-40B4-BE49-F238E27FC236}">
                <a16:creationId xmlns:a16="http://schemas.microsoft.com/office/drawing/2014/main" id="{BBB76C57-C3B4-405E-9726-C4CD94804F26}"/>
              </a:ext>
            </a:extLst>
          </p:cNvPr>
          <p:cNvSpPr/>
          <p:nvPr/>
        </p:nvSpPr>
        <p:spPr>
          <a:xfrm>
            <a:off x="883185" y="3487402"/>
            <a:ext cx="2263637" cy="1533209"/>
          </a:xfrm>
          <a:prstGeom prst="roundRect">
            <a:avLst/>
          </a:prstGeom>
          <a:gradFill flip="none" rotWithShape="1">
            <a:gsLst>
              <a:gs pos="32016">
                <a:srgbClr val="FFFFFF"/>
              </a:gs>
              <a:gs pos="22987">
                <a:srgbClr val="FFFFFF"/>
              </a:gs>
              <a:gs pos="0">
                <a:schemeClr val="accent3">
                  <a:lumMod val="40000"/>
                  <a:lumOff val="60000"/>
                </a:schemeClr>
              </a:gs>
              <a:gs pos="46000">
                <a:schemeClr val="accent3">
                  <a:lumMod val="95000"/>
                  <a:lumOff val="5000"/>
                </a:schemeClr>
              </a:gs>
              <a:gs pos="87000">
                <a:schemeClr val="tx2">
                  <a:lumMod val="60000"/>
                  <a:lumOff val="40000"/>
                  <a:alpha val="47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spc="67" dirty="0">
                <a:ln w="0"/>
                <a:solidFill>
                  <a:schemeClr val="bg2"/>
                </a:solidFill>
                <a:effectLst>
                  <a:innerShdw blurRad="63500" dist="50800" dir="13500000">
                    <a:srgbClr val="000000">
                      <a:alpha val="50000"/>
                    </a:srgbClr>
                  </a:innerShdw>
                </a:effectLst>
              </a:rPr>
              <a:t>I</a:t>
            </a:r>
            <a:r>
              <a:rPr lang="en" sz="2400" b="1" spc="67" dirty="0">
                <a:ln w="0"/>
                <a:solidFill>
                  <a:schemeClr val="bg2"/>
                </a:solidFill>
                <a:effectLst>
                  <a:innerShdw blurRad="63500" dist="50800" dir="13500000">
                    <a:srgbClr val="000000">
                      <a:alpha val="50000"/>
                    </a:srgbClr>
                  </a:innerShdw>
                </a:effectLst>
              </a:rPr>
              <a:t>nteraction</a:t>
            </a:r>
            <a:br>
              <a:rPr lang="en" sz="2400" b="1" spc="67" dirty="0">
                <a:ln w="0"/>
                <a:solidFill>
                  <a:schemeClr val="bg2"/>
                </a:solidFill>
                <a:effectLst>
                  <a:innerShdw blurRad="63500" dist="50800" dir="13500000">
                    <a:srgbClr val="000000">
                      <a:alpha val="50000"/>
                    </a:srgbClr>
                  </a:innerShdw>
                </a:effectLst>
              </a:rPr>
            </a:br>
            <a:r>
              <a:rPr lang="en" sz="2400" b="1" spc="67" dirty="0">
                <a:ln w="0"/>
                <a:solidFill>
                  <a:schemeClr val="bg2"/>
                </a:solidFill>
                <a:effectLst>
                  <a:innerShdw blurRad="63500" dist="50800" dir="13500000">
                    <a:srgbClr val="000000">
                      <a:alpha val="50000"/>
                    </a:srgbClr>
                  </a:innerShdw>
                </a:effectLst>
              </a:rPr>
              <a:t>en ligne</a:t>
            </a:r>
            <a:br>
              <a:rPr lang="en" sz="2400" b="1" spc="67" dirty="0">
                <a:ln w="0"/>
                <a:solidFill>
                  <a:schemeClr val="bg2"/>
                </a:solidFill>
                <a:effectLst>
                  <a:innerShdw blurRad="63500" dist="50800" dir="13500000">
                    <a:srgbClr val="000000">
                      <a:alpha val="50000"/>
                    </a:srgbClr>
                  </a:innerShdw>
                </a:effectLst>
              </a:rPr>
            </a:br>
            <a:endParaRPr lang="es-ES_tradnl" sz="2400" dirty="0"/>
          </a:p>
        </p:txBody>
      </p:sp>
      <p:sp>
        <p:nvSpPr>
          <p:cNvPr id="28" name="Rectángulo redondeado 18">
            <a:extLst>
              <a:ext uri="{FF2B5EF4-FFF2-40B4-BE49-F238E27FC236}">
                <a16:creationId xmlns:a16="http://schemas.microsoft.com/office/drawing/2014/main" id="{B8C4D001-A54B-4629-9F0F-840873695E0B}"/>
              </a:ext>
            </a:extLst>
          </p:cNvPr>
          <p:cNvSpPr/>
          <p:nvPr/>
        </p:nvSpPr>
        <p:spPr>
          <a:xfrm>
            <a:off x="7727207" y="1330261"/>
            <a:ext cx="2263637" cy="1533209"/>
          </a:xfrm>
          <a:prstGeom prst="roundRect">
            <a:avLst/>
          </a:prstGeom>
          <a:gradFill flip="none" rotWithShape="1">
            <a:gsLst>
              <a:gs pos="32016">
                <a:srgbClr val="FFFFFF"/>
              </a:gs>
              <a:gs pos="22987">
                <a:srgbClr val="FFFFFF"/>
              </a:gs>
              <a:gs pos="0">
                <a:schemeClr val="accent3">
                  <a:lumMod val="40000"/>
                  <a:lumOff val="60000"/>
                </a:schemeClr>
              </a:gs>
              <a:gs pos="46000">
                <a:schemeClr val="accent3">
                  <a:lumMod val="95000"/>
                  <a:lumOff val="5000"/>
                </a:schemeClr>
              </a:gs>
              <a:gs pos="87000">
                <a:schemeClr val="tx2">
                  <a:lumMod val="60000"/>
                  <a:lumOff val="40000"/>
                  <a:alpha val="47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spc="67" dirty="0">
                <a:ln w="0"/>
                <a:solidFill>
                  <a:schemeClr val="bg2"/>
                </a:solidFill>
                <a:effectLst>
                  <a:innerShdw blurRad="63500" dist="50800" dir="13500000">
                    <a:srgbClr val="000000">
                      <a:alpha val="50000"/>
                    </a:srgbClr>
                  </a:innerShdw>
                </a:effectLst>
              </a:rPr>
              <a:t>Médiation</a:t>
            </a:r>
            <a:br>
              <a:rPr lang="fr-FR" sz="2400" b="1" spc="67" dirty="0">
                <a:ln w="0"/>
                <a:solidFill>
                  <a:schemeClr val="bg2"/>
                </a:solidFill>
                <a:effectLst>
                  <a:innerShdw blurRad="63500" dist="50800" dir="13500000">
                    <a:srgbClr val="000000">
                      <a:alpha val="50000"/>
                    </a:srgbClr>
                  </a:innerShdw>
                </a:effectLst>
              </a:rPr>
            </a:br>
            <a:endParaRPr lang="fr-FR" sz="2400" dirty="0"/>
          </a:p>
        </p:txBody>
      </p:sp>
      <p:sp>
        <p:nvSpPr>
          <p:cNvPr id="29" name="Rectángulo redondeado 19">
            <a:extLst>
              <a:ext uri="{FF2B5EF4-FFF2-40B4-BE49-F238E27FC236}">
                <a16:creationId xmlns:a16="http://schemas.microsoft.com/office/drawing/2014/main" id="{4F07087C-1D82-4418-9C5A-8B0B604FF408}"/>
              </a:ext>
            </a:extLst>
          </p:cNvPr>
          <p:cNvSpPr/>
          <p:nvPr/>
        </p:nvSpPr>
        <p:spPr>
          <a:xfrm>
            <a:off x="7727206" y="3677405"/>
            <a:ext cx="2263637" cy="1533209"/>
          </a:xfrm>
          <a:prstGeom prst="roundRect">
            <a:avLst/>
          </a:prstGeom>
          <a:gradFill flip="none" rotWithShape="1">
            <a:gsLst>
              <a:gs pos="32016">
                <a:srgbClr val="FFFFFF"/>
              </a:gs>
              <a:gs pos="22987">
                <a:srgbClr val="FFFFFF"/>
              </a:gs>
              <a:gs pos="0">
                <a:schemeClr val="accent3">
                  <a:lumMod val="40000"/>
                  <a:lumOff val="60000"/>
                </a:schemeClr>
              </a:gs>
              <a:gs pos="46000">
                <a:schemeClr val="accent3">
                  <a:lumMod val="95000"/>
                  <a:lumOff val="5000"/>
                </a:schemeClr>
              </a:gs>
              <a:gs pos="87000">
                <a:schemeClr val="tx2">
                  <a:lumMod val="60000"/>
                  <a:lumOff val="40000"/>
                  <a:alpha val="47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spc="67" dirty="0">
                <a:ln w="0"/>
                <a:solidFill>
                  <a:schemeClr val="bg2"/>
                </a:solidFill>
                <a:effectLst>
                  <a:innerShdw blurRad="63500" dist="50800" dir="13500000">
                    <a:srgbClr val="000000">
                      <a:alpha val="50000"/>
                    </a:srgbClr>
                  </a:innerShdw>
                </a:effectLst>
              </a:rPr>
              <a:t>Compétence plurilingue et pluriculturelle</a:t>
            </a:r>
            <a:br>
              <a:rPr lang="fr-FR" sz="2400" b="1" spc="67" dirty="0">
                <a:ln w="0"/>
                <a:solidFill>
                  <a:schemeClr val="bg2"/>
                </a:solidFill>
                <a:effectLst>
                  <a:innerShdw blurRad="63500" dist="50800" dir="13500000">
                    <a:srgbClr val="000000">
                      <a:alpha val="50000"/>
                    </a:srgbClr>
                  </a:innerShdw>
                </a:effectLst>
              </a:rPr>
            </a:br>
            <a:endParaRPr lang="fr-FR" sz="1200" dirty="0"/>
          </a:p>
        </p:txBody>
      </p:sp>
      <p:sp>
        <p:nvSpPr>
          <p:cNvPr id="30" name="CuadroTexto 29">
            <a:extLst>
              <a:ext uri="{FF2B5EF4-FFF2-40B4-BE49-F238E27FC236}">
                <a16:creationId xmlns:a16="http://schemas.microsoft.com/office/drawing/2014/main" id="{3128C300-FEF4-4A4B-8ED5-FDFECBAB52B8}"/>
              </a:ext>
            </a:extLst>
          </p:cNvPr>
          <p:cNvSpPr txBox="1"/>
          <p:nvPr/>
        </p:nvSpPr>
        <p:spPr>
          <a:xfrm>
            <a:off x="7736268" y="5562302"/>
            <a:ext cx="2254575" cy="276999"/>
          </a:xfrm>
          <a:prstGeom prst="rect">
            <a:avLst/>
          </a:prstGeom>
          <a:noFill/>
        </p:spPr>
        <p:txBody>
          <a:bodyPr wrap="square" rtlCol="0">
            <a:spAutoFit/>
          </a:bodyPr>
          <a:lstStyle/>
          <a:p>
            <a:pPr algn="r"/>
            <a:r>
              <a:rPr lang="fr-FR" sz="1200" dirty="0" err="1"/>
              <a:t>Goodier</a:t>
            </a:r>
            <a:r>
              <a:rPr lang="fr-FR" sz="1200" dirty="0"/>
              <a:t> (2018)</a:t>
            </a:r>
          </a:p>
        </p:txBody>
      </p:sp>
    </p:spTree>
    <p:custDataLst>
      <p:tags r:id="rId1"/>
    </p:custDataLst>
    <p:extLst>
      <p:ext uri="{BB962C8B-B14F-4D97-AF65-F5344CB8AC3E}">
        <p14:creationId xmlns:p14="http://schemas.microsoft.com/office/powerpoint/2010/main" val="1840795208"/>
      </p:ext>
    </p:extLst>
  </p:cSld>
  <p:clrMapOvr>
    <a:masterClrMapping/>
  </p:clrMapOvr>
  <mc:AlternateContent xmlns:mc="http://schemas.openxmlformats.org/markup-compatibility/2006" xmlns:p14="http://schemas.microsoft.com/office/powerpoint/2010/main">
    <mc:Choice Requires="p14">
      <p:transition p14:dur="100" advTm="45589"/>
    </mc:Choice>
    <mc:Fallback xmlns="">
      <p:transition advTm="4558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26;p31">
            <a:extLst>
              <a:ext uri="{FF2B5EF4-FFF2-40B4-BE49-F238E27FC236}">
                <a16:creationId xmlns:a16="http://schemas.microsoft.com/office/drawing/2014/main" id="{7E453583-7BE6-4176-A5EF-3C766E5B3054}"/>
              </a:ext>
            </a:extLst>
          </p:cNvPr>
          <p:cNvSpPr txBox="1">
            <a:spLocks noGrp="1"/>
          </p:cNvSpPr>
          <p:nvPr>
            <p:ph type="title"/>
          </p:nvPr>
        </p:nvSpPr>
        <p:spPr>
          <a:xfrm>
            <a:off x="512263" y="607314"/>
            <a:ext cx="10622399" cy="763600"/>
          </a:xfrm>
          <a:prstGeom prst="rect">
            <a:avLst/>
          </a:prstGeom>
        </p:spPr>
        <p:txBody>
          <a:bodyPr spcFirstLastPara="1" vert="horz" wrap="square" lIns="121900" tIns="121900" rIns="121900" bIns="121900" rtlCol="0" anchor="t" anchorCtr="0">
            <a:noAutofit/>
          </a:bodyPr>
          <a:lstStyle/>
          <a:p>
            <a:r>
              <a:rPr lang="fr-FR" sz="2133" b="1" dirty="0"/>
              <a:t>L’usager de la langue en tant qu’acteur social : </a:t>
            </a:r>
            <a:r>
              <a:rPr lang="fr-FR" sz="2133" dirty="0"/>
              <a:t>conséquences pour l’enseignement et l’évaluation</a:t>
            </a:r>
            <a:endParaRPr sz="2133" dirty="0"/>
          </a:p>
        </p:txBody>
      </p:sp>
      <p:sp>
        <p:nvSpPr>
          <p:cNvPr id="3" name="CuadroTexto 2">
            <a:extLst>
              <a:ext uri="{FF2B5EF4-FFF2-40B4-BE49-F238E27FC236}">
                <a16:creationId xmlns:a16="http://schemas.microsoft.com/office/drawing/2014/main" id="{6BAA3EB8-AF62-4816-A144-C71E22FDA92F}"/>
              </a:ext>
            </a:extLst>
          </p:cNvPr>
          <p:cNvSpPr txBox="1"/>
          <p:nvPr/>
        </p:nvSpPr>
        <p:spPr>
          <a:xfrm>
            <a:off x="512264" y="1840798"/>
            <a:ext cx="10622400" cy="2047933"/>
          </a:xfrm>
          <a:prstGeom prst="rect">
            <a:avLst/>
          </a:prstGeom>
          <a:noFill/>
        </p:spPr>
        <p:txBody>
          <a:bodyPr wrap="square" rtlCol="0">
            <a:spAutoFit/>
          </a:bodyPr>
          <a:lstStyle/>
          <a:p>
            <a:pPr>
              <a:lnSpc>
                <a:spcPct val="150000"/>
              </a:lnSpc>
            </a:pPr>
            <a:r>
              <a:rPr lang="fr-FR" sz="2400" b="1" dirty="0">
                <a:solidFill>
                  <a:schemeClr val="dk1"/>
                </a:solidFill>
                <a:latin typeface="+mj-lt"/>
                <a:sym typeface="Libre Baskerville"/>
              </a:rPr>
              <a:t>Qu’est-ce qu’un acteur social ?</a:t>
            </a:r>
          </a:p>
          <a:p>
            <a:pPr>
              <a:lnSpc>
                <a:spcPct val="130000"/>
              </a:lnSpc>
            </a:pPr>
            <a:r>
              <a:rPr lang="fr-FR" sz="2400" dirty="0">
                <a:solidFill>
                  <a:schemeClr val="dk1"/>
                </a:solidFill>
                <a:latin typeface="+mj-lt"/>
                <a:sym typeface="Libre Baskerville"/>
              </a:rPr>
              <a:t>Un utilisateur de la langue qui effectue des tâches (et pas nécessairement, ou exclusivement des tâches linguistiques) dans des circonstances différentes, dans des contextes différents et dans des domaines spécifiques.</a:t>
            </a:r>
            <a:endParaRPr lang="en" sz="2400" dirty="0">
              <a:solidFill>
                <a:schemeClr val="dk1"/>
              </a:solidFill>
              <a:latin typeface="+mj-lt"/>
              <a:sym typeface="Libre Baskerville"/>
            </a:endParaRPr>
          </a:p>
        </p:txBody>
      </p:sp>
      <p:sp>
        <p:nvSpPr>
          <p:cNvPr id="4" name="CuadroTexto 3">
            <a:extLst>
              <a:ext uri="{FF2B5EF4-FFF2-40B4-BE49-F238E27FC236}">
                <a16:creationId xmlns:a16="http://schemas.microsoft.com/office/drawing/2014/main" id="{DDA16AEE-BEAC-4577-8597-8C6A59439090}"/>
              </a:ext>
            </a:extLst>
          </p:cNvPr>
          <p:cNvSpPr txBox="1"/>
          <p:nvPr/>
        </p:nvSpPr>
        <p:spPr>
          <a:xfrm>
            <a:off x="768745" y="3888731"/>
            <a:ext cx="9353727" cy="1711366"/>
          </a:xfrm>
          <a:prstGeom prst="rect">
            <a:avLst/>
          </a:prstGeom>
          <a:noFill/>
        </p:spPr>
        <p:txBody>
          <a:bodyPr wrap="square" rtlCol="0">
            <a:spAutoFit/>
          </a:bodyPr>
          <a:lstStyle/>
          <a:p>
            <a:pPr>
              <a:lnSpc>
                <a:spcPct val="150000"/>
              </a:lnSpc>
            </a:pPr>
            <a:r>
              <a:rPr lang="fr-FR" i="1" dirty="0">
                <a:solidFill>
                  <a:schemeClr val="dk1"/>
                </a:solidFill>
                <a:latin typeface="+mj-lt"/>
                <a:sym typeface="Libre Baskerville"/>
              </a:rPr>
              <a:t>Bien que l’usage de la langue s’inscrive dans le cadre d’activités linguistiques, ces activités linguistiques ne sont pas isolées, mais s’inscrivent dans un contexte social qui leur donne un sens. Cette approche orientée vers l’action prend en compte toutes les ressources (cognitives, émotionnelles et motivationnelles) et toutes les capacités de l’utilisateur de la langue.</a:t>
            </a:r>
            <a:endParaRPr lang="en" i="1" dirty="0">
              <a:solidFill>
                <a:schemeClr val="dk1"/>
              </a:solidFill>
              <a:latin typeface="+mj-lt"/>
              <a:sym typeface="Libre Baskerville"/>
            </a:endParaRPr>
          </a:p>
        </p:txBody>
      </p:sp>
    </p:spTree>
    <p:custDataLst>
      <p:tags r:id="rId1"/>
    </p:custDataLst>
    <p:extLst>
      <p:ext uri="{BB962C8B-B14F-4D97-AF65-F5344CB8AC3E}">
        <p14:creationId xmlns:p14="http://schemas.microsoft.com/office/powerpoint/2010/main" val="826209400"/>
      </p:ext>
    </p:extLst>
  </p:cSld>
  <p:clrMapOvr>
    <a:masterClrMapping/>
  </p:clrMapOvr>
  <mc:AlternateContent xmlns:mc="http://schemas.openxmlformats.org/markup-compatibility/2006" xmlns:p14="http://schemas.microsoft.com/office/powerpoint/2010/main">
    <mc:Choice Requires="p14">
      <p:transition p14:dur="100" advTm="85621"/>
    </mc:Choice>
    <mc:Fallback xmlns="">
      <p:transition advTm="856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26;p31">
            <a:extLst>
              <a:ext uri="{FF2B5EF4-FFF2-40B4-BE49-F238E27FC236}">
                <a16:creationId xmlns:a16="http://schemas.microsoft.com/office/drawing/2014/main" id="{951DBCBA-CA46-44DF-9B62-28E8A7CF121F}"/>
              </a:ext>
            </a:extLst>
          </p:cNvPr>
          <p:cNvSpPr txBox="1">
            <a:spLocks noGrp="1"/>
          </p:cNvSpPr>
          <p:nvPr>
            <p:ph type="title"/>
          </p:nvPr>
        </p:nvSpPr>
        <p:spPr>
          <a:xfrm>
            <a:off x="960000" y="593367"/>
            <a:ext cx="10272000" cy="763600"/>
          </a:xfrm>
          <a:prstGeom prst="rect">
            <a:avLst/>
          </a:prstGeom>
        </p:spPr>
        <p:txBody>
          <a:bodyPr spcFirstLastPara="1" vert="horz" wrap="square" lIns="121900" tIns="121900" rIns="121900" bIns="121900" rtlCol="0" anchor="t" anchorCtr="0">
            <a:noAutofit/>
          </a:bodyPr>
          <a:lstStyle/>
          <a:p>
            <a:r>
              <a:rPr lang="fr-FR" sz="2133" b="1" dirty="0"/>
              <a:t>L’utilisateur de la langue en tant qu’acteur social </a:t>
            </a:r>
            <a:r>
              <a:rPr lang="en" sz="2133" dirty="0"/>
              <a:t>: </a:t>
            </a:r>
            <a:br>
              <a:rPr lang="en" sz="2133" dirty="0"/>
            </a:br>
            <a:r>
              <a:rPr lang="fr-FR" sz="2133" dirty="0"/>
              <a:t>Conséquences pour l’enseignement et l’évaluation</a:t>
            </a:r>
            <a:endParaRPr sz="2133" dirty="0"/>
          </a:p>
        </p:txBody>
      </p:sp>
      <p:pic>
        <p:nvPicPr>
          <p:cNvPr id="3" name="Picture 2" descr="Concepto de personas sobre diseño de dibujos animados de mujer | Vector  Premium">
            <a:extLst>
              <a:ext uri="{FF2B5EF4-FFF2-40B4-BE49-F238E27FC236}">
                <a16:creationId xmlns:a16="http://schemas.microsoft.com/office/drawing/2014/main" id="{6ED03C2D-543D-4B08-B7DF-BF8EFF4380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7998" y="1356967"/>
            <a:ext cx="2870645" cy="327461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Pegatina vinilo corte BANDERA ESPAÑA EÑE 5 x 5 cm Duración en exterior &gt; 10  años | eBay">
            <a:extLst>
              <a:ext uri="{FF2B5EF4-FFF2-40B4-BE49-F238E27FC236}">
                <a16:creationId xmlns:a16="http://schemas.microsoft.com/office/drawing/2014/main" id="{306CF5C5-11E2-4A40-996F-298A8AF8E19F}"/>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5450" t="4136"/>
          <a:stretch/>
        </p:blipFill>
        <p:spPr bwMode="auto">
          <a:xfrm>
            <a:off x="7827251" y="4403785"/>
            <a:ext cx="584523" cy="786564"/>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CE38D04F-12EF-4AA9-8CB5-863D29C602F1}"/>
              </a:ext>
            </a:extLst>
          </p:cNvPr>
          <p:cNvSpPr txBox="1"/>
          <p:nvPr/>
        </p:nvSpPr>
        <p:spPr>
          <a:xfrm>
            <a:off x="8411774" y="4566234"/>
            <a:ext cx="3296689" cy="420564"/>
          </a:xfrm>
          <a:prstGeom prst="rect">
            <a:avLst/>
          </a:prstGeom>
          <a:noFill/>
        </p:spPr>
        <p:txBody>
          <a:bodyPr wrap="square" rtlCol="0">
            <a:spAutoFit/>
          </a:bodyPr>
          <a:lstStyle/>
          <a:p>
            <a:r>
              <a:rPr lang="fr-FR" sz="2133" dirty="0">
                <a:latin typeface="+mj-lt"/>
                <a:ea typeface="+mj-ea"/>
                <a:cs typeface="+mj-cs"/>
              </a:rPr>
              <a:t>Culture : Espagnol</a:t>
            </a:r>
          </a:p>
        </p:txBody>
      </p:sp>
      <p:pic>
        <p:nvPicPr>
          <p:cNvPr id="8" name="Grafik 7">
            <a:extLst>
              <a:ext uri="{FF2B5EF4-FFF2-40B4-BE49-F238E27FC236}">
                <a16:creationId xmlns:a16="http://schemas.microsoft.com/office/drawing/2014/main" id="{A7C680D0-9BB9-40EC-A7B6-5705CABD4F18}"/>
              </a:ext>
            </a:extLst>
          </p:cNvPr>
          <p:cNvPicPr>
            <a:picLocks noChangeAspect="1"/>
          </p:cNvPicPr>
          <p:nvPr/>
        </p:nvPicPr>
        <p:blipFill>
          <a:blip r:embed="rId4"/>
          <a:stretch>
            <a:fillRect/>
          </a:stretch>
        </p:blipFill>
        <p:spPr>
          <a:xfrm>
            <a:off x="1487521" y="1895019"/>
            <a:ext cx="4029701" cy="2173548"/>
          </a:xfrm>
          <a:prstGeom prst="rect">
            <a:avLst/>
          </a:prstGeom>
        </p:spPr>
      </p:pic>
    </p:spTree>
    <p:extLst>
      <p:ext uri="{BB962C8B-B14F-4D97-AF65-F5344CB8AC3E}">
        <p14:creationId xmlns:p14="http://schemas.microsoft.com/office/powerpoint/2010/main" val="1898401108"/>
      </p:ext>
    </p:extLst>
  </p:cSld>
  <p:clrMapOvr>
    <a:masterClrMapping/>
  </p:clrMapOvr>
  <mc:AlternateContent xmlns:mc="http://schemas.openxmlformats.org/markup-compatibility/2006" xmlns:p14="http://schemas.microsoft.com/office/powerpoint/2010/main">
    <mc:Choice Requires="p14">
      <p:transition p14:dur="100" advTm="46837"/>
    </mc:Choice>
    <mc:Fallback xmlns="">
      <p:transition advTm="4683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cepto de personas sobre diseño de dibujos animados de mujer | Vector  Premium">
            <a:extLst>
              <a:ext uri="{FF2B5EF4-FFF2-40B4-BE49-F238E27FC236}">
                <a16:creationId xmlns:a16="http://schemas.microsoft.com/office/drawing/2014/main" id="{D7476E27-4CA2-4A48-9941-A51F7727164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 r="-803" b="9477"/>
          <a:stretch/>
        </p:blipFill>
        <p:spPr bwMode="auto">
          <a:xfrm>
            <a:off x="6224331" y="4017602"/>
            <a:ext cx="1899984" cy="1946325"/>
          </a:xfrm>
          <a:prstGeom prst="rect">
            <a:avLst/>
          </a:prstGeom>
          <a:noFill/>
          <a:extLst>
            <a:ext uri="{909E8E84-426E-40DD-AFC4-6F175D3DCCD1}">
              <a14:hiddenFill xmlns:a14="http://schemas.microsoft.com/office/drawing/2010/main">
                <a:solidFill>
                  <a:srgbClr val="FFFFFF"/>
                </a:solidFill>
              </a14:hiddenFill>
            </a:ext>
          </a:extLst>
        </p:spPr>
      </p:pic>
      <p:sp>
        <p:nvSpPr>
          <p:cNvPr id="3" name="Elipse 2">
            <a:extLst>
              <a:ext uri="{FF2B5EF4-FFF2-40B4-BE49-F238E27FC236}">
                <a16:creationId xmlns:a16="http://schemas.microsoft.com/office/drawing/2014/main" id="{5EC22679-BD20-4B50-9E64-827A6CB33783}"/>
              </a:ext>
            </a:extLst>
          </p:cNvPr>
          <p:cNvSpPr/>
          <p:nvPr/>
        </p:nvSpPr>
        <p:spPr>
          <a:xfrm>
            <a:off x="2302367" y="3745922"/>
            <a:ext cx="3042915" cy="162876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4" name="CuadroTexto 3">
            <a:extLst>
              <a:ext uri="{FF2B5EF4-FFF2-40B4-BE49-F238E27FC236}">
                <a16:creationId xmlns:a16="http://schemas.microsoft.com/office/drawing/2014/main" id="{C7EDDC62-7AED-4DF1-9048-0FF42395A622}"/>
              </a:ext>
            </a:extLst>
          </p:cNvPr>
          <p:cNvSpPr txBox="1"/>
          <p:nvPr/>
        </p:nvSpPr>
        <p:spPr>
          <a:xfrm>
            <a:off x="2989829" y="4144806"/>
            <a:ext cx="1941965" cy="830997"/>
          </a:xfrm>
          <a:prstGeom prst="rect">
            <a:avLst/>
          </a:prstGeom>
          <a:noFill/>
        </p:spPr>
        <p:txBody>
          <a:bodyPr wrap="square" rtlCol="0">
            <a:spAutoFit/>
          </a:bodyPr>
          <a:lstStyle/>
          <a:p>
            <a:r>
              <a:rPr lang="fr-FR" sz="2400" dirty="0">
                <a:latin typeface="+mj-lt"/>
              </a:rPr>
              <a:t>Compétences réceptives</a:t>
            </a:r>
          </a:p>
        </p:txBody>
      </p:sp>
      <p:sp>
        <p:nvSpPr>
          <p:cNvPr id="5" name="Elipse 4">
            <a:extLst>
              <a:ext uri="{FF2B5EF4-FFF2-40B4-BE49-F238E27FC236}">
                <a16:creationId xmlns:a16="http://schemas.microsoft.com/office/drawing/2014/main" id="{44C19EF1-3CD0-4AE5-9668-35A9609F406F}"/>
              </a:ext>
            </a:extLst>
          </p:cNvPr>
          <p:cNvSpPr/>
          <p:nvPr/>
        </p:nvSpPr>
        <p:spPr>
          <a:xfrm>
            <a:off x="8992085" y="3605785"/>
            <a:ext cx="3042915" cy="162876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6" name="CuadroTexto 5">
            <a:extLst>
              <a:ext uri="{FF2B5EF4-FFF2-40B4-BE49-F238E27FC236}">
                <a16:creationId xmlns:a16="http://schemas.microsoft.com/office/drawing/2014/main" id="{42DE37FF-7844-4C53-95BE-D138005964BF}"/>
              </a:ext>
            </a:extLst>
          </p:cNvPr>
          <p:cNvSpPr txBox="1"/>
          <p:nvPr/>
        </p:nvSpPr>
        <p:spPr>
          <a:xfrm>
            <a:off x="9550438" y="4144807"/>
            <a:ext cx="2059795" cy="830997"/>
          </a:xfrm>
          <a:prstGeom prst="rect">
            <a:avLst/>
          </a:prstGeom>
          <a:noFill/>
        </p:spPr>
        <p:txBody>
          <a:bodyPr wrap="square" rtlCol="0">
            <a:spAutoFit/>
          </a:bodyPr>
          <a:lstStyle/>
          <a:p>
            <a:r>
              <a:rPr lang="fr-FR" sz="2400" dirty="0">
                <a:latin typeface="+mj-lt"/>
              </a:rPr>
              <a:t>Compétences productives</a:t>
            </a:r>
          </a:p>
        </p:txBody>
      </p:sp>
      <p:sp>
        <p:nvSpPr>
          <p:cNvPr id="7" name="Nube 6">
            <a:extLst>
              <a:ext uri="{FF2B5EF4-FFF2-40B4-BE49-F238E27FC236}">
                <a16:creationId xmlns:a16="http://schemas.microsoft.com/office/drawing/2014/main" id="{63E07AAC-D05A-457D-A0D9-1895EE95EF46}"/>
              </a:ext>
            </a:extLst>
          </p:cNvPr>
          <p:cNvSpPr/>
          <p:nvPr/>
        </p:nvSpPr>
        <p:spPr>
          <a:xfrm>
            <a:off x="5598550" y="2083893"/>
            <a:ext cx="3171572" cy="1806236"/>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8" name="CuadroTexto 7">
            <a:extLst>
              <a:ext uri="{FF2B5EF4-FFF2-40B4-BE49-F238E27FC236}">
                <a16:creationId xmlns:a16="http://schemas.microsoft.com/office/drawing/2014/main" id="{657EF997-6DE2-47B9-A553-4BD243CB2350}"/>
              </a:ext>
            </a:extLst>
          </p:cNvPr>
          <p:cNvSpPr txBox="1"/>
          <p:nvPr/>
        </p:nvSpPr>
        <p:spPr>
          <a:xfrm>
            <a:off x="6231356" y="2463182"/>
            <a:ext cx="2313371" cy="1200329"/>
          </a:xfrm>
          <a:prstGeom prst="rect">
            <a:avLst/>
          </a:prstGeom>
          <a:noFill/>
        </p:spPr>
        <p:txBody>
          <a:bodyPr wrap="square" rtlCol="0">
            <a:spAutoFit/>
          </a:bodyPr>
          <a:lstStyle/>
          <a:p>
            <a:r>
              <a:rPr lang="fr-FR" sz="2400" dirty="0">
                <a:latin typeface="+mj-lt"/>
              </a:rPr>
              <a:t>Mobilisation des ressources linguistiques</a:t>
            </a:r>
          </a:p>
        </p:txBody>
      </p:sp>
      <p:cxnSp>
        <p:nvCxnSpPr>
          <p:cNvPr id="9" name="Conector recto de flecha 8">
            <a:extLst>
              <a:ext uri="{FF2B5EF4-FFF2-40B4-BE49-F238E27FC236}">
                <a16:creationId xmlns:a16="http://schemas.microsoft.com/office/drawing/2014/main" id="{CDD72F78-202F-4C5E-B0A6-FFE0377E8B5F}"/>
              </a:ext>
            </a:extLst>
          </p:cNvPr>
          <p:cNvCxnSpPr>
            <a:cxnSpLocks/>
          </p:cNvCxnSpPr>
          <p:nvPr/>
        </p:nvCxnSpPr>
        <p:spPr>
          <a:xfrm>
            <a:off x="5356561" y="4737783"/>
            <a:ext cx="856492" cy="126491"/>
          </a:xfrm>
          <a:prstGeom prst="straightConnector1">
            <a:avLst/>
          </a:prstGeom>
          <a:ln>
            <a:solidFill>
              <a:schemeClr val="accent5">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a:extLst>
              <a:ext uri="{FF2B5EF4-FFF2-40B4-BE49-F238E27FC236}">
                <a16:creationId xmlns:a16="http://schemas.microsoft.com/office/drawing/2014/main" id="{FB00FF5C-DC1E-44BB-845A-E4F78E0F83E6}"/>
              </a:ext>
            </a:extLst>
          </p:cNvPr>
          <p:cNvCxnSpPr>
            <a:cxnSpLocks/>
          </p:cNvCxnSpPr>
          <p:nvPr/>
        </p:nvCxnSpPr>
        <p:spPr>
          <a:xfrm flipV="1">
            <a:off x="8124315" y="4737783"/>
            <a:ext cx="1001357" cy="252981"/>
          </a:xfrm>
          <a:prstGeom prst="straightConnector1">
            <a:avLst/>
          </a:prstGeom>
          <a:ln>
            <a:solidFill>
              <a:schemeClr val="accent5">
                <a:lumMod val="2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Gráfico 10">
            <a:extLst>
              <a:ext uri="{FF2B5EF4-FFF2-40B4-BE49-F238E27FC236}">
                <a16:creationId xmlns:a16="http://schemas.microsoft.com/office/drawing/2014/main" id="{30C2202E-444E-4D95-9769-BA3C6DF47BB8}"/>
              </a:ext>
            </a:extLst>
          </p:cNvPr>
          <p:cNvGraphicFramePr>
            <a:graphicFrameLocks/>
          </p:cNvGraphicFramePr>
          <p:nvPr>
            <p:extLst>
              <p:ext uri="{D42A27DB-BD31-4B8C-83A1-F6EECF244321}">
                <p14:modId xmlns:p14="http://schemas.microsoft.com/office/powerpoint/2010/main" val="3287623931"/>
              </p:ext>
            </p:extLst>
          </p:nvPr>
        </p:nvGraphicFramePr>
        <p:xfrm>
          <a:off x="391951" y="1177096"/>
          <a:ext cx="4216457" cy="2016224"/>
        </p:xfrm>
        <a:graphic>
          <a:graphicData uri="http://schemas.openxmlformats.org/drawingml/2006/chart">
            <c:chart xmlns:c="http://schemas.openxmlformats.org/drawingml/2006/chart" xmlns:r="http://schemas.openxmlformats.org/officeDocument/2006/relationships" r:id="rId3"/>
          </a:graphicData>
        </a:graphic>
      </p:graphicFrame>
      <p:sp>
        <p:nvSpPr>
          <p:cNvPr id="12" name="Google Shape;226;p31">
            <a:extLst>
              <a:ext uri="{FF2B5EF4-FFF2-40B4-BE49-F238E27FC236}">
                <a16:creationId xmlns:a16="http://schemas.microsoft.com/office/drawing/2014/main" id="{D9A1A5B2-7CBA-4F94-9636-E5764AF21DA1}"/>
              </a:ext>
            </a:extLst>
          </p:cNvPr>
          <p:cNvSpPr txBox="1">
            <a:spLocks/>
          </p:cNvSpPr>
          <p:nvPr/>
        </p:nvSpPr>
        <p:spPr>
          <a:xfrm>
            <a:off x="1205241" y="578401"/>
            <a:ext cx="10272000" cy="7636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Libre Baskerville"/>
              <a:buNone/>
              <a:defRPr sz="3100" b="0" i="0" u="none" strike="noStrike" cap="none">
                <a:solidFill>
                  <a:schemeClr val="dk1"/>
                </a:solidFill>
                <a:latin typeface="Libre Baskerville"/>
                <a:ea typeface="Libre Baskerville"/>
                <a:cs typeface="Libre Baskerville"/>
                <a:sym typeface="Libre Baskerville"/>
              </a:defRPr>
            </a:lvl1pPr>
            <a:lvl2pPr marR="0" lvl="1"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2pPr>
            <a:lvl3pPr marR="0" lvl="2"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3pPr>
            <a:lvl4pPr marR="0" lvl="3"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4pPr>
            <a:lvl5pPr marR="0" lvl="4"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5pPr>
            <a:lvl6pPr marR="0" lvl="5"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6pPr>
            <a:lvl7pPr marR="0" lvl="6"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7pPr>
            <a:lvl8pPr marR="0" lvl="7"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8pPr>
            <a:lvl9pPr marR="0" lvl="8" algn="l" rtl="0">
              <a:lnSpc>
                <a:spcPct val="100000"/>
              </a:lnSpc>
              <a:spcBef>
                <a:spcPts val="0"/>
              </a:spcBef>
              <a:spcAft>
                <a:spcPts val="0"/>
              </a:spcAft>
              <a:buClr>
                <a:schemeClr val="dk1"/>
              </a:buClr>
              <a:buSzPts val="3500"/>
              <a:buFont typeface="Libre Baskerville"/>
              <a:buNone/>
              <a:defRPr sz="3500" b="0" i="0" u="none" strike="noStrike" cap="none">
                <a:solidFill>
                  <a:schemeClr val="dk1"/>
                </a:solidFill>
                <a:latin typeface="Libre Baskerville"/>
                <a:ea typeface="Libre Baskerville"/>
                <a:cs typeface="Libre Baskerville"/>
                <a:sym typeface="Libre Baskerville"/>
              </a:defRPr>
            </a:lvl9pPr>
          </a:lstStyle>
          <a:p>
            <a:r>
              <a:rPr lang="fr-FR" sz="2133" b="1" dirty="0">
                <a:solidFill>
                  <a:prstClr val="black"/>
                </a:solidFill>
                <a:latin typeface="Calibri Light" panose="020F0302020204030204"/>
                <a:ea typeface="+mj-ea"/>
                <a:cs typeface="+mj-cs"/>
              </a:rPr>
              <a:t>L’utilisateur de la langue en tant qu’acteur social :</a:t>
            </a:r>
            <a:br>
              <a:rPr kumimoji="0" lang="en" sz="2133" b="0" i="0" u="none" strike="noStrike" kern="1200" cap="none" spc="0" normalizeH="0" baseline="0" noProof="0" dirty="0">
                <a:ln>
                  <a:noFill/>
                </a:ln>
                <a:solidFill>
                  <a:prstClr val="black"/>
                </a:solidFill>
                <a:effectLst/>
                <a:uLnTx/>
                <a:uFillTx/>
                <a:latin typeface="Calibri Light" panose="020F0302020204030204"/>
                <a:ea typeface="+mj-ea"/>
                <a:cs typeface="+mj-cs"/>
              </a:rPr>
            </a:br>
            <a:r>
              <a:rPr lang="fr-FR" sz="2133" dirty="0">
                <a:solidFill>
                  <a:prstClr val="black"/>
                </a:solidFill>
                <a:latin typeface="Calibri Light" panose="020F0302020204030204"/>
                <a:ea typeface="+mj-ea"/>
                <a:cs typeface="+mj-cs"/>
              </a:rPr>
              <a:t>Conséquences pour l’enseignement et l’évaluation</a:t>
            </a:r>
            <a:endParaRPr lang="es-ES" sz="2133" dirty="0"/>
          </a:p>
        </p:txBody>
      </p:sp>
      <p:sp>
        <p:nvSpPr>
          <p:cNvPr id="13" name="CuadroTexto 12">
            <a:extLst>
              <a:ext uri="{FF2B5EF4-FFF2-40B4-BE49-F238E27FC236}">
                <a16:creationId xmlns:a16="http://schemas.microsoft.com/office/drawing/2014/main" id="{18C435AE-093B-4A35-9CE1-52174EC0E8F3}"/>
              </a:ext>
            </a:extLst>
          </p:cNvPr>
          <p:cNvSpPr txBox="1"/>
          <p:nvPr/>
        </p:nvSpPr>
        <p:spPr>
          <a:xfrm>
            <a:off x="481160" y="2784566"/>
            <a:ext cx="1210739" cy="461665"/>
          </a:xfrm>
          <a:prstGeom prst="rect">
            <a:avLst/>
          </a:prstGeom>
          <a:solidFill>
            <a:schemeClr val="bg1"/>
          </a:solidFill>
        </p:spPr>
        <p:txBody>
          <a:bodyPr wrap="square" rtlCol="0">
            <a:spAutoFit/>
          </a:bodyPr>
          <a:lstStyle/>
          <a:p>
            <a:pPr algn="ctr"/>
            <a:r>
              <a:rPr lang="fr-FR" sz="1200" dirty="0"/>
              <a:t>Compréhension écrite</a:t>
            </a:r>
          </a:p>
        </p:txBody>
      </p:sp>
      <p:sp>
        <p:nvSpPr>
          <p:cNvPr id="14" name="CuadroTexto 13">
            <a:extLst>
              <a:ext uri="{FF2B5EF4-FFF2-40B4-BE49-F238E27FC236}">
                <a16:creationId xmlns:a16="http://schemas.microsoft.com/office/drawing/2014/main" id="{C5F98CA8-1B7D-40B5-B037-6718AD7D5639}"/>
              </a:ext>
            </a:extLst>
          </p:cNvPr>
          <p:cNvSpPr txBox="1"/>
          <p:nvPr/>
        </p:nvSpPr>
        <p:spPr>
          <a:xfrm>
            <a:off x="1686519" y="2782978"/>
            <a:ext cx="874857" cy="461665"/>
          </a:xfrm>
          <a:prstGeom prst="rect">
            <a:avLst/>
          </a:prstGeom>
          <a:solidFill>
            <a:schemeClr val="bg1"/>
          </a:solidFill>
        </p:spPr>
        <p:txBody>
          <a:bodyPr wrap="square" rtlCol="0">
            <a:spAutoFit/>
          </a:bodyPr>
          <a:lstStyle/>
          <a:p>
            <a:pPr algn="ctr"/>
            <a:r>
              <a:rPr lang="fr-FR" sz="1200" dirty="0"/>
              <a:t>Production écrite</a:t>
            </a:r>
          </a:p>
        </p:txBody>
      </p:sp>
      <p:sp>
        <p:nvSpPr>
          <p:cNvPr id="15" name="CuadroTexto 14">
            <a:extLst>
              <a:ext uri="{FF2B5EF4-FFF2-40B4-BE49-F238E27FC236}">
                <a16:creationId xmlns:a16="http://schemas.microsoft.com/office/drawing/2014/main" id="{7AE04117-460C-4EE3-AEFE-9B332B5EFB5B}"/>
              </a:ext>
            </a:extLst>
          </p:cNvPr>
          <p:cNvSpPr txBox="1"/>
          <p:nvPr/>
        </p:nvSpPr>
        <p:spPr>
          <a:xfrm>
            <a:off x="2545246" y="2782977"/>
            <a:ext cx="1210739" cy="461665"/>
          </a:xfrm>
          <a:prstGeom prst="rect">
            <a:avLst/>
          </a:prstGeom>
          <a:solidFill>
            <a:schemeClr val="bg1"/>
          </a:solidFill>
        </p:spPr>
        <p:txBody>
          <a:bodyPr wrap="square" rtlCol="0">
            <a:spAutoFit/>
          </a:bodyPr>
          <a:lstStyle/>
          <a:p>
            <a:pPr algn="ctr"/>
            <a:r>
              <a:rPr lang="fr-FR" sz="1200" dirty="0"/>
              <a:t>Compréhension orale</a:t>
            </a:r>
          </a:p>
        </p:txBody>
      </p:sp>
      <p:sp>
        <p:nvSpPr>
          <p:cNvPr id="16" name="CuadroTexto 15">
            <a:extLst>
              <a:ext uri="{FF2B5EF4-FFF2-40B4-BE49-F238E27FC236}">
                <a16:creationId xmlns:a16="http://schemas.microsoft.com/office/drawing/2014/main" id="{9868FA6B-9DFB-4CC9-8683-9DC98FBB2653}"/>
              </a:ext>
            </a:extLst>
          </p:cNvPr>
          <p:cNvSpPr txBox="1"/>
          <p:nvPr/>
        </p:nvSpPr>
        <p:spPr>
          <a:xfrm>
            <a:off x="3755985" y="2782976"/>
            <a:ext cx="874857" cy="646331"/>
          </a:xfrm>
          <a:prstGeom prst="rect">
            <a:avLst/>
          </a:prstGeom>
          <a:solidFill>
            <a:schemeClr val="bg1"/>
          </a:solidFill>
        </p:spPr>
        <p:txBody>
          <a:bodyPr wrap="square" rtlCol="0">
            <a:spAutoFit/>
          </a:bodyPr>
          <a:lstStyle/>
          <a:p>
            <a:pPr algn="ctr"/>
            <a:r>
              <a:rPr lang="fr-FR" sz="1200" dirty="0"/>
              <a:t>Production orale</a:t>
            </a:r>
          </a:p>
          <a:p>
            <a:endParaRPr lang="es-ES" sz="1200" dirty="0"/>
          </a:p>
        </p:txBody>
      </p:sp>
    </p:spTree>
    <p:extLst>
      <p:ext uri="{BB962C8B-B14F-4D97-AF65-F5344CB8AC3E}">
        <p14:creationId xmlns:p14="http://schemas.microsoft.com/office/powerpoint/2010/main" val="3672037153"/>
      </p:ext>
    </p:extLst>
  </p:cSld>
  <p:clrMapOvr>
    <a:masterClrMapping/>
  </p:clrMapOvr>
  <mc:AlternateContent xmlns:mc="http://schemas.openxmlformats.org/markup-compatibility/2006" xmlns:p14="http://schemas.microsoft.com/office/powerpoint/2010/main">
    <mc:Choice Requires="p14">
      <p:transition p14:dur="100" advTm="26517"/>
    </mc:Choice>
    <mc:Fallback xmlns="">
      <p:transition advTm="2651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cepto de personas sobre diseño de dibujos animados de mujer | Vector  Premium">
            <a:extLst>
              <a:ext uri="{FF2B5EF4-FFF2-40B4-BE49-F238E27FC236}">
                <a16:creationId xmlns:a16="http://schemas.microsoft.com/office/drawing/2014/main" id="{63C81D76-9437-45DE-8A6F-102F4B4B8D3B}"/>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 r="-803" b="9477"/>
          <a:stretch/>
        </p:blipFill>
        <p:spPr bwMode="auto">
          <a:xfrm>
            <a:off x="5143789" y="3352483"/>
            <a:ext cx="1939660" cy="1986969"/>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3" name="Nube 2">
            <a:extLst>
              <a:ext uri="{FF2B5EF4-FFF2-40B4-BE49-F238E27FC236}">
                <a16:creationId xmlns:a16="http://schemas.microsoft.com/office/drawing/2014/main" id="{CC2AEF39-FE41-4A4E-9828-18BF9DA4503E}"/>
              </a:ext>
            </a:extLst>
          </p:cNvPr>
          <p:cNvSpPr/>
          <p:nvPr/>
        </p:nvSpPr>
        <p:spPr>
          <a:xfrm>
            <a:off x="4875606" y="1936427"/>
            <a:ext cx="2440788" cy="124284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dirty="0">
                <a:solidFill>
                  <a:schemeClr val="tx1"/>
                </a:solidFill>
                <a:latin typeface="+mj-lt"/>
              </a:rPr>
              <a:t>Mobilisation des ressources – linguistiques et non linguistiques</a:t>
            </a:r>
            <a:endParaRPr lang="en-GB" sz="1333" dirty="0">
              <a:solidFill>
                <a:schemeClr val="tx1"/>
              </a:solidFill>
              <a:latin typeface="+mj-lt"/>
            </a:endParaRPr>
          </a:p>
        </p:txBody>
      </p:sp>
      <p:sp>
        <p:nvSpPr>
          <p:cNvPr id="4" name="Elipse 3">
            <a:extLst>
              <a:ext uri="{FF2B5EF4-FFF2-40B4-BE49-F238E27FC236}">
                <a16:creationId xmlns:a16="http://schemas.microsoft.com/office/drawing/2014/main" id="{DE137C15-2061-4291-9FF3-D23784415EDD}"/>
              </a:ext>
            </a:extLst>
          </p:cNvPr>
          <p:cNvSpPr/>
          <p:nvPr/>
        </p:nvSpPr>
        <p:spPr>
          <a:xfrm>
            <a:off x="2996061" y="3666508"/>
            <a:ext cx="2059065" cy="16382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dirty="0">
                <a:solidFill>
                  <a:schemeClr val="tx1"/>
                </a:solidFill>
                <a:latin typeface="+mj-lt"/>
              </a:rPr>
              <a:t>Interaction : négociation du sens</a:t>
            </a:r>
          </a:p>
        </p:txBody>
      </p:sp>
      <p:sp>
        <p:nvSpPr>
          <p:cNvPr id="5" name="Elipse 4">
            <a:extLst>
              <a:ext uri="{FF2B5EF4-FFF2-40B4-BE49-F238E27FC236}">
                <a16:creationId xmlns:a16="http://schemas.microsoft.com/office/drawing/2014/main" id="{908EE1DF-AE1E-46FD-9461-57428F6DEF17}"/>
              </a:ext>
            </a:extLst>
          </p:cNvPr>
          <p:cNvSpPr/>
          <p:nvPr/>
        </p:nvSpPr>
        <p:spPr>
          <a:xfrm>
            <a:off x="7191192" y="3588537"/>
            <a:ext cx="2083261" cy="16382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dirty="0">
                <a:solidFill>
                  <a:schemeClr val="tx1"/>
                </a:solidFill>
                <a:latin typeface="+mj-lt"/>
              </a:rPr>
              <a:t>Médiation : </a:t>
            </a:r>
            <a:br>
              <a:rPr lang="fr-FR" sz="1333" dirty="0">
                <a:solidFill>
                  <a:schemeClr val="tx1"/>
                </a:solidFill>
                <a:latin typeface="+mj-lt"/>
              </a:rPr>
            </a:br>
            <a:r>
              <a:rPr lang="fr-FR" sz="1333" dirty="0">
                <a:solidFill>
                  <a:schemeClr val="tx1"/>
                </a:solidFill>
                <a:latin typeface="+mj-lt"/>
              </a:rPr>
              <a:t>acteur social</a:t>
            </a:r>
          </a:p>
        </p:txBody>
      </p:sp>
      <p:sp>
        <p:nvSpPr>
          <p:cNvPr id="6" name="Elipse 5">
            <a:extLst>
              <a:ext uri="{FF2B5EF4-FFF2-40B4-BE49-F238E27FC236}">
                <a16:creationId xmlns:a16="http://schemas.microsoft.com/office/drawing/2014/main" id="{E9AB0958-F6AF-441F-B85C-4846DA843318}"/>
              </a:ext>
            </a:extLst>
          </p:cNvPr>
          <p:cNvSpPr/>
          <p:nvPr/>
        </p:nvSpPr>
        <p:spPr>
          <a:xfrm>
            <a:off x="2338671" y="1605136"/>
            <a:ext cx="7514659" cy="433072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400"/>
          </a:p>
        </p:txBody>
      </p:sp>
      <p:pic>
        <p:nvPicPr>
          <p:cNvPr id="7" name="Picture 2" descr="User Accounts – PSYBooks">
            <a:extLst>
              <a:ext uri="{FF2B5EF4-FFF2-40B4-BE49-F238E27FC236}">
                <a16:creationId xmlns:a16="http://schemas.microsoft.com/office/drawing/2014/main" id="{D427923B-B6F3-42FB-AF03-FBDC2DA519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525" y="1565132"/>
            <a:ext cx="2059067" cy="1981367"/>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1337A9D6-7E7A-4060-A579-DA65E2DC8295}"/>
              </a:ext>
            </a:extLst>
          </p:cNvPr>
          <p:cNvPicPr>
            <a:picLocks noChangeAspect="1"/>
          </p:cNvPicPr>
          <p:nvPr/>
        </p:nvPicPr>
        <p:blipFill>
          <a:blip r:embed="rId4"/>
          <a:stretch>
            <a:fillRect/>
          </a:stretch>
        </p:blipFill>
        <p:spPr>
          <a:xfrm>
            <a:off x="8323434" y="1646492"/>
            <a:ext cx="1902041" cy="1902041"/>
          </a:xfrm>
          <a:prstGeom prst="rect">
            <a:avLst/>
          </a:prstGeom>
        </p:spPr>
      </p:pic>
      <p:sp>
        <p:nvSpPr>
          <p:cNvPr id="9" name="Google Shape;226;p31">
            <a:extLst>
              <a:ext uri="{FF2B5EF4-FFF2-40B4-BE49-F238E27FC236}">
                <a16:creationId xmlns:a16="http://schemas.microsoft.com/office/drawing/2014/main" id="{10931C98-D5D6-422A-B6E1-C52DC9E41355}"/>
              </a:ext>
            </a:extLst>
          </p:cNvPr>
          <p:cNvSpPr txBox="1">
            <a:spLocks noGrp="1"/>
          </p:cNvSpPr>
          <p:nvPr>
            <p:ph type="title"/>
          </p:nvPr>
        </p:nvSpPr>
        <p:spPr>
          <a:xfrm>
            <a:off x="960000" y="593367"/>
            <a:ext cx="10272000" cy="763600"/>
          </a:xfrm>
          <a:prstGeom prst="rect">
            <a:avLst/>
          </a:prstGeom>
        </p:spPr>
        <p:txBody>
          <a:bodyPr spcFirstLastPara="1" vert="horz" wrap="square" lIns="121900" tIns="121900" rIns="121900" bIns="121900" rtlCol="0" anchor="t" anchorCtr="0">
            <a:noAutofit/>
          </a:bodyPr>
          <a:lstStyle/>
          <a:p>
            <a:r>
              <a:rPr lang="fr-FR" sz="2133" b="1" dirty="0">
                <a:solidFill>
                  <a:prstClr val="black"/>
                </a:solidFill>
              </a:rPr>
              <a:t>L’utilisateur de la langue en tant qu’acteur social :</a:t>
            </a:r>
            <a:r>
              <a:rPr kumimoji="0" lang="en" sz="2133" b="0" i="0" u="none" strike="noStrike" kern="1200" cap="none" spc="0" normalizeH="0" baseline="0" noProof="0" dirty="0">
                <a:ln>
                  <a:noFill/>
                </a:ln>
                <a:solidFill>
                  <a:prstClr val="black"/>
                </a:solidFill>
                <a:effectLst/>
                <a:uLnTx/>
                <a:uFillTx/>
                <a:latin typeface="Calibri Light" panose="020F0302020204030204"/>
                <a:ea typeface="+mj-ea"/>
                <a:cs typeface="+mj-cs"/>
              </a:rPr>
              <a:t> </a:t>
            </a:r>
            <a:br>
              <a:rPr kumimoji="0" lang="en" sz="2133" b="0" i="0" u="none" strike="noStrike" kern="1200" cap="none" spc="0" normalizeH="0" baseline="0" noProof="0" dirty="0">
                <a:ln>
                  <a:noFill/>
                </a:ln>
                <a:solidFill>
                  <a:prstClr val="black"/>
                </a:solidFill>
                <a:effectLst/>
                <a:uLnTx/>
                <a:uFillTx/>
                <a:latin typeface="Calibri Light" panose="020F0302020204030204"/>
                <a:ea typeface="+mj-ea"/>
                <a:cs typeface="+mj-cs"/>
              </a:rPr>
            </a:br>
            <a:r>
              <a:rPr lang="fr-FR" sz="2133" dirty="0">
                <a:solidFill>
                  <a:prstClr val="black"/>
                </a:solidFill>
              </a:rPr>
              <a:t>Conséquences pour l’enseignement et l’évaluation</a:t>
            </a:r>
            <a:endParaRPr lang="es-ES" sz="2133" dirty="0"/>
          </a:p>
        </p:txBody>
      </p:sp>
    </p:spTree>
    <p:extLst>
      <p:ext uri="{BB962C8B-B14F-4D97-AF65-F5344CB8AC3E}">
        <p14:creationId xmlns:p14="http://schemas.microsoft.com/office/powerpoint/2010/main" val="411503482"/>
      </p:ext>
    </p:extLst>
  </p:cSld>
  <p:clrMapOvr>
    <a:masterClrMapping/>
  </p:clrMapOvr>
  <mc:AlternateContent xmlns:mc="http://schemas.openxmlformats.org/markup-compatibility/2006" xmlns:p14="http://schemas.microsoft.com/office/powerpoint/2010/main">
    <mc:Choice Requires="p14">
      <p:transition p14:dur="100" advTm="22485"/>
    </mc:Choice>
    <mc:Fallback xmlns="">
      <p:transition advTm="2248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oncepto de personas sobre diseño de dibujos animados de mujer | Vector  Premium">
            <a:extLst>
              <a:ext uri="{FF2B5EF4-FFF2-40B4-BE49-F238E27FC236}">
                <a16:creationId xmlns:a16="http://schemas.microsoft.com/office/drawing/2014/main" id="{737822C1-F17C-4E38-B722-7A678499E5A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 r="-803" b="9477"/>
          <a:stretch/>
        </p:blipFill>
        <p:spPr bwMode="auto">
          <a:xfrm>
            <a:off x="5143789" y="3793360"/>
            <a:ext cx="1939660" cy="1986969"/>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3" name="Nube 2">
            <a:extLst>
              <a:ext uri="{FF2B5EF4-FFF2-40B4-BE49-F238E27FC236}">
                <a16:creationId xmlns:a16="http://schemas.microsoft.com/office/drawing/2014/main" id="{C548FA57-0FD6-40E4-A4B1-65FECDD8C99C}"/>
              </a:ext>
            </a:extLst>
          </p:cNvPr>
          <p:cNvSpPr/>
          <p:nvPr/>
        </p:nvSpPr>
        <p:spPr>
          <a:xfrm>
            <a:off x="4443707" y="2181253"/>
            <a:ext cx="3304587" cy="147686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dirty="0">
                <a:solidFill>
                  <a:schemeClr val="tx1"/>
                </a:solidFill>
                <a:latin typeface="+mj-lt"/>
              </a:rPr>
              <a:t>Mobilisation des ressources – linguistiques et non linguistiques </a:t>
            </a:r>
            <a:r>
              <a:rPr kumimoji="0" lang="fr-FR" sz="1333" b="0" i="0" u="none" strike="noStrike" kern="1200" cap="none" spc="0" normalizeH="0" baseline="0" noProof="0" dirty="0">
                <a:ln>
                  <a:noFill/>
                </a:ln>
                <a:solidFill>
                  <a:prstClr val="black"/>
                </a:solidFill>
                <a:effectLst/>
                <a:uLnTx/>
                <a:uFillTx/>
                <a:latin typeface="Calibri Light" panose="020F0302020204030204"/>
                <a:ea typeface="+mn-ea"/>
                <a:cs typeface="+mn-cs"/>
              </a:rPr>
              <a:t>– </a:t>
            </a:r>
            <a:r>
              <a:rPr lang="fr-FR" sz="1333" dirty="0">
                <a:solidFill>
                  <a:schemeClr val="tx1"/>
                </a:solidFill>
                <a:latin typeface="+mj-lt"/>
              </a:rPr>
              <a:t>
</a:t>
            </a:r>
            <a:r>
              <a:rPr lang="fr-FR" sz="1333" b="1" dirty="0">
                <a:solidFill>
                  <a:srgbClr val="FF0000"/>
                </a:solidFill>
                <a:latin typeface="+mj-lt"/>
              </a:rPr>
              <a:t>d’une vision pluriculturelle et plurilingue</a:t>
            </a:r>
            <a:endParaRPr lang="en-GB" sz="1333" b="1" dirty="0">
              <a:solidFill>
                <a:srgbClr val="FF0000"/>
              </a:solidFill>
              <a:latin typeface="+mj-lt"/>
            </a:endParaRPr>
          </a:p>
        </p:txBody>
      </p:sp>
      <p:sp>
        <p:nvSpPr>
          <p:cNvPr id="4" name="Elipse 3">
            <a:extLst>
              <a:ext uri="{FF2B5EF4-FFF2-40B4-BE49-F238E27FC236}">
                <a16:creationId xmlns:a16="http://schemas.microsoft.com/office/drawing/2014/main" id="{4182D879-E12F-48F5-8AF8-12EB4A759374}"/>
              </a:ext>
            </a:extLst>
          </p:cNvPr>
          <p:cNvSpPr/>
          <p:nvPr/>
        </p:nvSpPr>
        <p:spPr>
          <a:xfrm>
            <a:off x="2996061" y="4107385"/>
            <a:ext cx="2059065" cy="16382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dirty="0">
                <a:solidFill>
                  <a:schemeClr val="tx1"/>
                </a:solidFill>
                <a:latin typeface="+mj-lt"/>
              </a:rPr>
              <a:t>Interaction : négociation du sens</a:t>
            </a:r>
          </a:p>
        </p:txBody>
      </p:sp>
      <p:sp>
        <p:nvSpPr>
          <p:cNvPr id="5" name="Elipse 4">
            <a:extLst>
              <a:ext uri="{FF2B5EF4-FFF2-40B4-BE49-F238E27FC236}">
                <a16:creationId xmlns:a16="http://schemas.microsoft.com/office/drawing/2014/main" id="{B6D5C38D-35A4-4BC1-B772-8A39C70B81E3}"/>
              </a:ext>
            </a:extLst>
          </p:cNvPr>
          <p:cNvSpPr/>
          <p:nvPr/>
        </p:nvSpPr>
        <p:spPr>
          <a:xfrm>
            <a:off x="7191192" y="4037285"/>
            <a:ext cx="2083261" cy="16382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33" dirty="0">
                <a:solidFill>
                  <a:schemeClr val="tx1"/>
                </a:solidFill>
                <a:latin typeface="+mj-lt"/>
              </a:rPr>
              <a:t>Médiation :</a:t>
            </a:r>
            <a:br>
              <a:rPr lang="fr-FR" sz="1333" dirty="0">
                <a:solidFill>
                  <a:schemeClr val="tx1"/>
                </a:solidFill>
                <a:latin typeface="+mj-lt"/>
              </a:rPr>
            </a:br>
            <a:r>
              <a:rPr lang="fr-FR" sz="1333" b="1" dirty="0" err="1">
                <a:solidFill>
                  <a:srgbClr val="FF0000"/>
                </a:solidFill>
                <a:latin typeface="+mj-lt"/>
              </a:rPr>
              <a:t>Coconstruction</a:t>
            </a:r>
            <a:r>
              <a:rPr lang="fr-FR" sz="1333" b="1" dirty="0">
                <a:solidFill>
                  <a:srgbClr val="FF0000"/>
                </a:solidFill>
                <a:latin typeface="+mj-lt"/>
              </a:rPr>
              <a:t> du sens</a:t>
            </a:r>
          </a:p>
        </p:txBody>
      </p:sp>
      <p:pic>
        <p:nvPicPr>
          <p:cNvPr id="6" name="Picture 2" descr="User Accounts – PSYBooks">
            <a:extLst>
              <a:ext uri="{FF2B5EF4-FFF2-40B4-BE49-F238E27FC236}">
                <a16:creationId xmlns:a16="http://schemas.microsoft.com/office/drawing/2014/main" id="{686E30C6-3409-45BD-A973-3D85E76F25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525" y="2006009"/>
            <a:ext cx="2059067" cy="1981367"/>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97683A2A-40AB-44CF-BEA1-54D1562AC0A3}"/>
              </a:ext>
            </a:extLst>
          </p:cNvPr>
          <p:cNvPicPr>
            <a:picLocks noChangeAspect="1"/>
          </p:cNvPicPr>
          <p:nvPr/>
        </p:nvPicPr>
        <p:blipFill>
          <a:blip r:embed="rId4"/>
          <a:stretch>
            <a:fillRect/>
          </a:stretch>
        </p:blipFill>
        <p:spPr>
          <a:xfrm>
            <a:off x="8323434" y="2087369"/>
            <a:ext cx="1902041" cy="1902041"/>
          </a:xfrm>
          <a:prstGeom prst="rect">
            <a:avLst/>
          </a:prstGeom>
        </p:spPr>
      </p:pic>
      <p:sp>
        <p:nvSpPr>
          <p:cNvPr id="8" name="Google Shape;226;p31">
            <a:extLst>
              <a:ext uri="{FF2B5EF4-FFF2-40B4-BE49-F238E27FC236}">
                <a16:creationId xmlns:a16="http://schemas.microsoft.com/office/drawing/2014/main" id="{391D68FA-AD28-43A1-BDF3-A5F970F0370D}"/>
              </a:ext>
            </a:extLst>
          </p:cNvPr>
          <p:cNvSpPr txBox="1">
            <a:spLocks noGrp="1"/>
          </p:cNvSpPr>
          <p:nvPr>
            <p:ph type="title"/>
          </p:nvPr>
        </p:nvSpPr>
        <p:spPr>
          <a:xfrm>
            <a:off x="1835489" y="564184"/>
            <a:ext cx="10272000" cy="763600"/>
          </a:xfrm>
          <a:prstGeom prst="rect">
            <a:avLst/>
          </a:prstGeom>
        </p:spPr>
        <p:txBody>
          <a:bodyPr spcFirstLastPara="1" vert="horz" wrap="square" lIns="121900" tIns="121900" rIns="121900" bIns="121900" rtlCol="0" anchor="t" anchorCtr="0">
            <a:noAutofit/>
          </a:bodyPr>
          <a:lstStyle/>
          <a:p>
            <a:r>
              <a:rPr lang="fr-FR" sz="2133" b="1" dirty="0">
                <a:solidFill>
                  <a:prstClr val="black"/>
                </a:solidFill>
              </a:rPr>
              <a:t>L’utilisateur de la langue en tant qu’acteur social :</a:t>
            </a:r>
            <a:br>
              <a:rPr kumimoji="0" lang="en" sz="2133" b="0" i="0" u="none" strike="noStrike" kern="1200" cap="none" spc="0" normalizeH="0" baseline="0" noProof="0" dirty="0">
                <a:ln>
                  <a:noFill/>
                </a:ln>
                <a:solidFill>
                  <a:prstClr val="black"/>
                </a:solidFill>
                <a:effectLst/>
                <a:uLnTx/>
                <a:uFillTx/>
                <a:latin typeface="Calibri Light" panose="020F0302020204030204"/>
                <a:ea typeface="+mj-ea"/>
                <a:cs typeface="+mj-cs"/>
              </a:rPr>
            </a:br>
            <a:r>
              <a:rPr lang="fr-FR" sz="2133" dirty="0">
                <a:solidFill>
                  <a:prstClr val="black"/>
                </a:solidFill>
              </a:rPr>
              <a:t>Conséquences pour l’enseignement et l’évaluation</a:t>
            </a:r>
            <a:endParaRPr lang="es-ES" sz="2133" dirty="0"/>
          </a:p>
        </p:txBody>
      </p:sp>
      <p:pic>
        <p:nvPicPr>
          <p:cNvPr id="10" name="Grafik 9">
            <a:extLst>
              <a:ext uri="{FF2B5EF4-FFF2-40B4-BE49-F238E27FC236}">
                <a16:creationId xmlns:a16="http://schemas.microsoft.com/office/drawing/2014/main" id="{189E9E6E-4737-4A7B-9BD4-EF6E3CFD6488}"/>
              </a:ext>
            </a:extLst>
          </p:cNvPr>
          <p:cNvPicPr>
            <a:picLocks noChangeAspect="1"/>
          </p:cNvPicPr>
          <p:nvPr/>
        </p:nvPicPr>
        <p:blipFill>
          <a:blip r:embed="rId5"/>
          <a:stretch>
            <a:fillRect/>
          </a:stretch>
        </p:blipFill>
        <p:spPr>
          <a:xfrm>
            <a:off x="254603" y="167851"/>
            <a:ext cx="1485297" cy="1715292"/>
          </a:xfrm>
          <a:prstGeom prst="rect">
            <a:avLst/>
          </a:prstGeom>
        </p:spPr>
      </p:pic>
    </p:spTree>
    <p:extLst>
      <p:ext uri="{BB962C8B-B14F-4D97-AF65-F5344CB8AC3E}">
        <p14:creationId xmlns:p14="http://schemas.microsoft.com/office/powerpoint/2010/main" val="2703904932"/>
      </p:ext>
    </p:extLst>
  </p:cSld>
  <p:clrMapOvr>
    <a:masterClrMapping/>
  </p:clrMapOvr>
  <mc:AlternateContent xmlns:mc="http://schemas.openxmlformats.org/markup-compatibility/2006" xmlns:p14="http://schemas.microsoft.com/office/powerpoint/2010/main">
    <mc:Choice Requires="p14">
      <p:transition p14:dur="100" advTm="44757"/>
    </mc:Choice>
    <mc:Fallback xmlns="">
      <p:transition advTm="4475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p34">
            <a:extLst>
              <a:ext uri="{FF2B5EF4-FFF2-40B4-BE49-F238E27FC236}">
                <a16:creationId xmlns:a16="http://schemas.microsoft.com/office/drawing/2014/main" id="{CB50A2F2-D28D-4AD6-B87E-AF5B348A945C}"/>
              </a:ext>
            </a:extLst>
          </p:cNvPr>
          <p:cNvSpPr txBox="1">
            <a:spLocks/>
          </p:cNvSpPr>
          <p:nvPr/>
        </p:nvSpPr>
        <p:spPr>
          <a:xfrm>
            <a:off x="6799239" y="1954891"/>
            <a:ext cx="4046800" cy="1101200"/>
          </a:xfrm>
          <a:prstGeom prst="rect">
            <a:avLst/>
          </a:prstGeom>
        </p:spPr>
        <p:txBody>
          <a:bodyPr spcFirstLastPara="1" vert="horz" wrap="square" lIns="121900" tIns="121900" rIns="121900" bIns="1219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1600" dirty="0"/>
              <a:t>L’interaction avec les autres favorise l’apprentissage, le contexte est important pour l’apprentissage, est-ce la même chose dans votre langue ? Vos camarades de classe connaissent-ils d’autres langues ? D’autres langues peuvent-elles vous aider à comprendre / vous souvenir de ce concept ?</a:t>
            </a:r>
            <a:endParaRPr lang="en-US" sz="1600" dirty="0"/>
          </a:p>
        </p:txBody>
      </p:sp>
      <p:sp>
        <p:nvSpPr>
          <p:cNvPr id="3" name="Google Shape;291;p34">
            <a:extLst>
              <a:ext uri="{FF2B5EF4-FFF2-40B4-BE49-F238E27FC236}">
                <a16:creationId xmlns:a16="http://schemas.microsoft.com/office/drawing/2014/main" id="{24E9A667-AC81-4732-8C64-E329D7CDA116}"/>
              </a:ext>
            </a:extLst>
          </p:cNvPr>
          <p:cNvSpPr txBox="1">
            <a:spLocks/>
          </p:cNvSpPr>
          <p:nvPr/>
        </p:nvSpPr>
        <p:spPr>
          <a:xfrm>
            <a:off x="958230" y="796627"/>
            <a:ext cx="9646269" cy="524800"/>
          </a:xfrm>
          <a:prstGeom prst="rect">
            <a:avLst/>
          </a:prstGeom>
        </p:spPr>
        <p:txBody>
          <a:bodyPr spcFirstLastPara="1" vert="horz" wrap="square" lIns="121900" tIns="121900" rIns="121900" bIns="12190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600"/>
              </a:spcAft>
              <a:buNone/>
            </a:pPr>
            <a:r>
              <a:rPr lang="fr-FR" b="1" dirty="0">
                <a:latin typeface="+mj-lt"/>
              </a:rPr>
              <a:t>Qu’est-ce que cela signifie pour l’enseignement, l’apprentissage et l’évaluation ?</a:t>
            </a:r>
            <a:endParaRPr lang="en" b="1" dirty="0">
              <a:latin typeface="+mj-lt"/>
              <a:sym typeface="Libre Baskerville"/>
            </a:endParaRPr>
          </a:p>
        </p:txBody>
      </p:sp>
      <p:sp>
        <p:nvSpPr>
          <p:cNvPr id="4" name="Google Shape;286;p34">
            <a:extLst>
              <a:ext uri="{FF2B5EF4-FFF2-40B4-BE49-F238E27FC236}">
                <a16:creationId xmlns:a16="http://schemas.microsoft.com/office/drawing/2014/main" id="{77FD8604-87ED-4053-BA97-5D7667A99D90}"/>
              </a:ext>
            </a:extLst>
          </p:cNvPr>
          <p:cNvSpPr txBox="1">
            <a:spLocks/>
          </p:cNvSpPr>
          <p:nvPr/>
        </p:nvSpPr>
        <p:spPr>
          <a:xfrm>
            <a:off x="574909" y="3310191"/>
            <a:ext cx="4625937" cy="11012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0000"/>
              <a:buFont typeface="Libre Baskerville"/>
              <a:buNone/>
              <a:defRPr sz="5000" b="0" i="0" u="none" strike="noStrike" cap="none">
                <a:solidFill>
                  <a:schemeClr val="dk1"/>
                </a:solidFill>
                <a:latin typeface="Libre Baskerville"/>
                <a:ea typeface="Libre Baskerville"/>
                <a:cs typeface="Libre Baskerville"/>
                <a:sym typeface="Libre Baskerville"/>
              </a:defRPr>
            </a:lvl1pPr>
            <a:lvl2pPr marR="0" lvl="1"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2pPr>
            <a:lvl3pPr marR="0" lvl="2"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3pPr>
            <a:lvl4pPr marR="0" lvl="3"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4pPr>
            <a:lvl5pPr marR="0" lvl="4"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5pPr>
            <a:lvl6pPr marR="0" lvl="5"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6pPr>
            <a:lvl7pPr marR="0" lvl="6"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7pPr>
            <a:lvl8pPr marR="0" lvl="7"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8pPr>
            <a:lvl9pPr marR="0" lvl="8"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9pPr>
          </a:lstStyle>
          <a:p>
            <a:pPr algn="l"/>
            <a:r>
              <a:rPr lang="fr-FR" sz="1600" dirty="0">
                <a:latin typeface="+mj-lt"/>
              </a:rPr>
              <a:t>Encourager les apprenants à s’engager dans la ou les cultures de la langue qu’ils étudient</a:t>
            </a:r>
            <a:endParaRPr lang="en" sz="1600" dirty="0">
              <a:latin typeface="+mj-lt"/>
            </a:endParaRPr>
          </a:p>
        </p:txBody>
      </p:sp>
      <p:sp>
        <p:nvSpPr>
          <p:cNvPr id="5" name="Google Shape;286;p34">
            <a:extLst>
              <a:ext uri="{FF2B5EF4-FFF2-40B4-BE49-F238E27FC236}">
                <a16:creationId xmlns:a16="http://schemas.microsoft.com/office/drawing/2014/main" id="{94C52832-4629-4719-A9C6-9F0A9B5F6E06}"/>
              </a:ext>
            </a:extLst>
          </p:cNvPr>
          <p:cNvSpPr txBox="1">
            <a:spLocks/>
          </p:cNvSpPr>
          <p:nvPr/>
        </p:nvSpPr>
        <p:spPr>
          <a:xfrm>
            <a:off x="574910" y="2107291"/>
            <a:ext cx="4625937" cy="11012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0000"/>
              <a:buFont typeface="Libre Baskerville"/>
              <a:buNone/>
              <a:defRPr sz="5000" b="0" i="0" u="none" strike="noStrike" cap="none">
                <a:solidFill>
                  <a:schemeClr val="dk1"/>
                </a:solidFill>
                <a:latin typeface="Libre Baskerville"/>
                <a:ea typeface="Libre Baskerville"/>
                <a:cs typeface="Libre Baskerville"/>
                <a:sym typeface="Libre Baskerville"/>
              </a:defRPr>
            </a:lvl1pPr>
            <a:lvl2pPr marR="0" lvl="1"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2pPr>
            <a:lvl3pPr marR="0" lvl="2"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3pPr>
            <a:lvl4pPr marR="0" lvl="3"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4pPr>
            <a:lvl5pPr marR="0" lvl="4"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5pPr>
            <a:lvl6pPr marR="0" lvl="5"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6pPr>
            <a:lvl7pPr marR="0" lvl="6"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7pPr>
            <a:lvl8pPr marR="0" lvl="7"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8pPr>
            <a:lvl9pPr marR="0" lvl="8"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9pPr>
          </a:lstStyle>
          <a:p>
            <a:pPr algn="l"/>
            <a:r>
              <a:rPr lang="fr-FR" sz="1600" dirty="0">
                <a:latin typeface="+mj-lt"/>
              </a:rPr>
              <a:t>Plus de dynamisme dans la salle de cours, nous encourageons les apprenants à prendre un rôle actif dans leur apprentissage : recherche de ressources, analyse de celles-ci, utilisation de leurs propres ressources</a:t>
            </a:r>
            <a:endParaRPr lang="en" sz="1600" dirty="0">
              <a:latin typeface="+mj-lt"/>
            </a:endParaRPr>
          </a:p>
        </p:txBody>
      </p:sp>
      <p:sp>
        <p:nvSpPr>
          <p:cNvPr id="6" name="Google Shape;286;p34">
            <a:extLst>
              <a:ext uri="{FF2B5EF4-FFF2-40B4-BE49-F238E27FC236}">
                <a16:creationId xmlns:a16="http://schemas.microsoft.com/office/drawing/2014/main" id="{F86E0DBA-76E2-4832-A40E-02F96F5AB448}"/>
              </a:ext>
            </a:extLst>
          </p:cNvPr>
          <p:cNvSpPr txBox="1">
            <a:spLocks/>
          </p:cNvSpPr>
          <p:nvPr/>
        </p:nvSpPr>
        <p:spPr>
          <a:xfrm>
            <a:off x="6799239" y="3479850"/>
            <a:ext cx="4046800" cy="11012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0000"/>
              <a:buFont typeface="Libre Baskerville"/>
              <a:buNone/>
              <a:defRPr sz="5000" b="0" i="0" u="none" strike="noStrike" cap="none">
                <a:solidFill>
                  <a:schemeClr val="dk1"/>
                </a:solidFill>
                <a:latin typeface="Libre Baskerville"/>
                <a:ea typeface="Libre Baskerville"/>
                <a:cs typeface="Libre Baskerville"/>
                <a:sym typeface="Libre Baskerville"/>
              </a:defRPr>
            </a:lvl1pPr>
            <a:lvl2pPr marR="0" lvl="1"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2pPr>
            <a:lvl3pPr marR="0" lvl="2"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3pPr>
            <a:lvl4pPr marR="0" lvl="3"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4pPr>
            <a:lvl5pPr marR="0" lvl="4"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5pPr>
            <a:lvl6pPr marR="0" lvl="5"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6pPr>
            <a:lvl7pPr marR="0" lvl="6"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7pPr>
            <a:lvl8pPr marR="0" lvl="7"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8pPr>
            <a:lvl9pPr marR="0" lvl="8" algn="ctr" rtl="0">
              <a:lnSpc>
                <a:spcPct val="100000"/>
              </a:lnSpc>
              <a:spcBef>
                <a:spcPts val="0"/>
              </a:spcBef>
              <a:spcAft>
                <a:spcPts val="0"/>
              </a:spcAft>
              <a:buClr>
                <a:schemeClr val="dk1"/>
              </a:buClr>
              <a:buSzPts val="10000"/>
              <a:buFont typeface="Libre Baskerville"/>
              <a:buNone/>
              <a:defRPr sz="10000" b="0" i="0" u="none" strike="noStrike" cap="none">
                <a:solidFill>
                  <a:schemeClr val="dk1"/>
                </a:solidFill>
                <a:latin typeface="Libre Baskerville"/>
                <a:ea typeface="Libre Baskerville"/>
                <a:cs typeface="Libre Baskerville"/>
                <a:sym typeface="Libre Baskerville"/>
              </a:defRPr>
            </a:lvl9pPr>
          </a:lstStyle>
          <a:p>
            <a:pPr algn="l"/>
            <a:r>
              <a:rPr lang="fr-FR" sz="1600" dirty="0">
                <a:latin typeface="+mj-lt"/>
              </a:rPr>
              <a:t>Le multiculturalisme favorise la citoyenneté mondiale et l’empathie. Est-ce la même chose dans votre culture ? Y a-t-il d’autres cultures dans la salle de cours ?</a:t>
            </a:r>
            <a:endParaRPr lang="en" sz="1600" dirty="0">
              <a:latin typeface="+mj-lt"/>
            </a:endParaRPr>
          </a:p>
        </p:txBody>
      </p:sp>
      <p:sp>
        <p:nvSpPr>
          <p:cNvPr id="7" name="CuadroTexto 6">
            <a:extLst>
              <a:ext uri="{FF2B5EF4-FFF2-40B4-BE49-F238E27FC236}">
                <a16:creationId xmlns:a16="http://schemas.microsoft.com/office/drawing/2014/main" id="{01C4E0B3-531C-47CB-AD1F-712B3B70CD05}"/>
              </a:ext>
            </a:extLst>
          </p:cNvPr>
          <p:cNvSpPr txBox="1"/>
          <p:nvPr/>
        </p:nvSpPr>
        <p:spPr>
          <a:xfrm>
            <a:off x="958230" y="4948107"/>
            <a:ext cx="9887809" cy="830997"/>
          </a:xfrm>
          <a:prstGeom prst="rect">
            <a:avLst/>
          </a:prstGeom>
          <a:noFill/>
        </p:spPr>
        <p:txBody>
          <a:bodyPr wrap="square">
            <a:spAutoFit/>
          </a:bodyPr>
          <a:lstStyle/>
          <a:p>
            <a:r>
              <a:rPr lang="fr-FR" sz="1600" b="1" dirty="0">
                <a:solidFill>
                  <a:schemeClr val="dk1"/>
                </a:solidFill>
                <a:latin typeface="+mj-lt"/>
                <a:ea typeface="Arimo Medium"/>
                <a:cs typeface="Arimo Medium"/>
                <a:sym typeface="Arimo Medium"/>
              </a:rPr>
              <a:t>En salle de cours, vous apprenez en faisant, en cherchant, en étant actif. Dans l’évaluation, les compétences acquises dans l’apprentissage sont évaluées par le biais de portfolios, d’évaluations par les pairs, d’évaluations basées sur des tâches ou des scénarios et orientées vers l’interprétation de ce que les candidats savent faire dans la vie réelle.</a:t>
            </a:r>
            <a:endParaRPr lang="en" sz="1600" b="1" dirty="0">
              <a:solidFill>
                <a:schemeClr val="dk1"/>
              </a:solidFill>
              <a:latin typeface="+mj-lt"/>
              <a:ea typeface="Arimo Medium"/>
              <a:cs typeface="Arimo Medium"/>
              <a:sym typeface="Arimo Medium"/>
            </a:endParaRPr>
          </a:p>
        </p:txBody>
      </p:sp>
    </p:spTree>
    <p:custDataLst>
      <p:tags r:id="rId1"/>
    </p:custDataLst>
    <p:extLst>
      <p:ext uri="{BB962C8B-B14F-4D97-AF65-F5344CB8AC3E}">
        <p14:creationId xmlns:p14="http://schemas.microsoft.com/office/powerpoint/2010/main" val="1775154611"/>
      </p:ext>
    </p:extLst>
  </p:cSld>
  <p:clrMapOvr>
    <a:masterClrMapping/>
  </p:clrMapOvr>
  <mc:AlternateContent xmlns:mc="http://schemas.openxmlformats.org/markup-compatibility/2006" xmlns:p14="http://schemas.microsoft.com/office/powerpoint/2010/main">
    <mc:Choice Requires="p14">
      <p:transition p14:dur="100" advTm="169333"/>
    </mc:Choice>
    <mc:Fallback xmlns="">
      <p:transition advTm="16933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C58AFB9B-17BB-429C-B9BB-861C1625EF57}"/>
              </a:ext>
            </a:extLst>
          </p:cNvPr>
          <p:cNvSpPr txBox="1">
            <a:spLocks/>
          </p:cNvSpPr>
          <p:nvPr/>
        </p:nvSpPr>
        <p:spPr>
          <a:xfrm>
            <a:off x="1357557" y="126145"/>
            <a:ext cx="8550499" cy="2739540"/>
          </a:xfrm>
          <a:prstGeom prst="rect">
            <a:avLst/>
          </a:prstGeom>
          <a:noFill/>
          <a:ln w="9525" cap="flat" cmpd="sng">
            <a:noFill/>
            <a:prstDash val="solid"/>
            <a:round/>
            <a:headEnd type="none" w="sm" len="sm"/>
            <a:tailEnd type="none" w="sm" len="sm"/>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1pPr>
            <a:lvl2pPr marL="914400" marR="0" lvl="1"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2pPr>
            <a:lvl3pPr marL="1371600" marR="0" lvl="2"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3pPr>
            <a:lvl4pPr marL="1828800" marR="0" lvl="3"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4pPr>
            <a:lvl5pPr marL="2286000" marR="0" lvl="4"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5pPr>
            <a:lvl6pPr marL="2743200" marR="0" lvl="5"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6pPr>
            <a:lvl7pPr marL="3200400" marR="0" lvl="6"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7pPr>
            <a:lvl8pPr marL="3657600" marR="0" lvl="7"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8pPr>
            <a:lvl9pPr marL="4114800" marR="0" lvl="8" indent="-317500" algn="ctr" rtl="0">
              <a:lnSpc>
                <a:spcPct val="115000"/>
              </a:lnSpc>
              <a:spcBef>
                <a:spcPts val="0"/>
              </a:spcBef>
              <a:spcAft>
                <a:spcPts val="0"/>
              </a:spcAft>
              <a:buClr>
                <a:schemeClr val="dk1"/>
              </a:buClr>
              <a:buSzPts val="1400"/>
              <a:buFont typeface="Arimo Medium"/>
              <a:buChar char="■"/>
              <a:defRPr sz="1400" b="0" i="0" u="none" strike="noStrike" cap="none">
                <a:solidFill>
                  <a:schemeClr val="dk1"/>
                </a:solidFill>
                <a:latin typeface="Arimo Medium"/>
                <a:ea typeface="Arimo Medium"/>
                <a:cs typeface="Arimo Medium"/>
                <a:sym typeface="Arimo Medium"/>
              </a:defRPr>
            </a:lvl9pPr>
          </a:lstStyle>
          <a:p>
            <a:pPr marL="0" indent="0">
              <a:buNone/>
            </a:pPr>
            <a:r>
              <a:rPr lang="fr-FR" sz="1600" b="1" dirty="0">
                <a:latin typeface="+mj-lt"/>
                <a:sym typeface="Libre Baskerville"/>
              </a:rPr>
              <a:t>Échelles de communication en ligne</a:t>
            </a:r>
            <a:endParaRPr lang="en" sz="1600" b="1" dirty="0">
              <a:latin typeface="+mj-lt"/>
              <a:sym typeface="Libre Baskerville"/>
            </a:endParaRPr>
          </a:p>
          <a:p>
            <a:pPr marL="0" indent="0">
              <a:buNone/>
            </a:pPr>
            <a:endParaRPr lang="es-ES_tradnl" sz="1600" dirty="0">
              <a:latin typeface="+mj-lt"/>
              <a:sym typeface="Libre Baskerville"/>
            </a:endParaRPr>
          </a:p>
          <a:p>
            <a:pPr marL="0" indent="0">
              <a:buNone/>
            </a:pPr>
            <a:r>
              <a:rPr lang="en" sz="1600" dirty="0">
                <a:latin typeface="+mj-lt"/>
                <a:sym typeface="Libre Baskerville"/>
              </a:rPr>
              <a:t>Online communication has two main characteristics that explain the need for independent scales:</a:t>
            </a:r>
          </a:p>
          <a:p>
            <a:pPr marL="0" indent="0">
              <a:buNone/>
            </a:pPr>
            <a:endParaRPr lang="es-ES_tradnl" sz="1600" dirty="0">
              <a:latin typeface="+mj-lt"/>
              <a:sym typeface="Libre Baskerville"/>
            </a:endParaRPr>
          </a:p>
          <a:p>
            <a:pPr>
              <a:buFont typeface="Arimo Medium"/>
              <a:buAutoNum type="arabicParenBoth"/>
            </a:pPr>
            <a:r>
              <a:rPr lang="fr-FR" sz="1600" dirty="0">
                <a:latin typeface="+mj-lt"/>
                <a:sym typeface="Libre Baskerville"/>
              </a:rPr>
              <a:t>La communication est médiatisée par une machine.</a:t>
            </a:r>
            <a:endParaRPr lang="en" sz="1600" dirty="0">
              <a:latin typeface="+mj-lt"/>
              <a:sym typeface="Libre Baskerville"/>
            </a:endParaRPr>
          </a:p>
          <a:p>
            <a:pPr>
              <a:buFont typeface="Arimo Medium"/>
              <a:buAutoNum type="arabicParenBoth"/>
            </a:pPr>
            <a:r>
              <a:rPr lang="fr-FR" sz="1600" dirty="0">
                <a:latin typeface="+mj-lt"/>
                <a:sym typeface="Libre Baskerville"/>
              </a:rPr>
              <a:t>Elle est multimodale.</a:t>
            </a:r>
            <a:endParaRPr lang="fr-FR" sz="1867" dirty="0">
              <a:latin typeface="+mj-lt"/>
            </a:endParaRPr>
          </a:p>
        </p:txBody>
      </p:sp>
      <p:graphicFrame>
        <p:nvGraphicFramePr>
          <p:cNvPr id="3" name="Diagrama 2">
            <a:extLst>
              <a:ext uri="{FF2B5EF4-FFF2-40B4-BE49-F238E27FC236}">
                <a16:creationId xmlns:a16="http://schemas.microsoft.com/office/drawing/2014/main" id="{460563B4-9AD5-4155-8D61-F868AA8486BD}"/>
              </a:ext>
            </a:extLst>
          </p:cNvPr>
          <p:cNvGraphicFramePr/>
          <p:nvPr>
            <p:extLst>
              <p:ext uri="{D42A27DB-BD31-4B8C-83A1-F6EECF244321}">
                <p14:modId xmlns:p14="http://schemas.microsoft.com/office/powerpoint/2010/main" val="2427058467"/>
              </p:ext>
            </p:extLst>
          </p:nvPr>
        </p:nvGraphicFramePr>
        <p:xfrm>
          <a:off x="2944530" y="3670449"/>
          <a:ext cx="6302940" cy="31353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Llamada ovalada 17">
            <a:extLst>
              <a:ext uri="{FF2B5EF4-FFF2-40B4-BE49-F238E27FC236}">
                <a16:creationId xmlns:a16="http://schemas.microsoft.com/office/drawing/2014/main" id="{1E930CAD-85C4-44EB-B18F-8945B49CA205}"/>
              </a:ext>
            </a:extLst>
          </p:cNvPr>
          <p:cNvSpPr/>
          <p:nvPr/>
        </p:nvSpPr>
        <p:spPr>
          <a:xfrm>
            <a:off x="546538" y="2254267"/>
            <a:ext cx="5741484" cy="2580688"/>
          </a:xfrm>
          <a:prstGeom prst="wedgeEllipseCallout">
            <a:avLst>
              <a:gd name="adj1" fmla="val 9653"/>
              <a:gd name="adj2" fmla="val 71382"/>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dk1"/>
              </a:buClr>
              <a:buSzPts val="1400"/>
              <a:buFont typeface="Arimo Medium"/>
            </a:pPr>
            <a:r>
              <a:rPr lang="en" sz="1600" dirty="0">
                <a:solidFill>
                  <a:schemeClr val="dk1"/>
                </a:solidFill>
                <a:latin typeface="+mj-lt"/>
                <a:ea typeface="Arimo Medium"/>
                <a:cs typeface="Arimo Medium"/>
                <a:sym typeface="Arimo Medium"/>
              </a:rPr>
              <a:t>B1 : </a:t>
            </a:r>
            <a:r>
              <a:rPr lang="fr-FR" sz="1600" dirty="0">
                <a:solidFill>
                  <a:schemeClr val="dk1"/>
                </a:solidFill>
                <a:latin typeface="+mj-lt"/>
                <a:ea typeface="Arimo Medium"/>
                <a:cs typeface="Arimo Medium"/>
                <a:sym typeface="Arimo Medium"/>
              </a:rPr>
              <a:t>Peut publier en ligne à titre personnel des expériences, des impressions et des événements, répondre de façon détaillée aux commentaires ; mais des lacunes lexicales entrainent parfois des répétitions et des difficultés de formulation.</a:t>
            </a:r>
            <a:endParaRPr lang="en" sz="1600" dirty="0">
              <a:solidFill>
                <a:schemeClr val="dk1"/>
              </a:solidFill>
              <a:latin typeface="+mj-lt"/>
              <a:ea typeface="Arimo Medium"/>
              <a:cs typeface="Arimo Medium"/>
              <a:sym typeface="Arimo Medium"/>
            </a:endParaRPr>
          </a:p>
        </p:txBody>
      </p:sp>
      <p:sp>
        <p:nvSpPr>
          <p:cNvPr id="5" name="Llamada ovalada 18">
            <a:extLst>
              <a:ext uri="{FF2B5EF4-FFF2-40B4-BE49-F238E27FC236}">
                <a16:creationId xmlns:a16="http://schemas.microsoft.com/office/drawing/2014/main" id="{522416D6-E28B-417C-B97C-CD00CC086DB7}"/>
              </a:ext>
            </a:extLst>
          </p:cNvPr>
          <p:cNvSpPr/>
          <p:nvPr/>
        </p:nvSpPr>
        <p:spPr>
          <a:xfrm>
            <a:off x="7085309" y="1478994"/>
            <a:ext cx="4944196" cy="3206485"/>
          </a:xfrm>
          <a:prstGeom prst="wedgeEllipseCallout">
            <a:avLst>
              <a:gd name="adj1" fmla="val -17978"/>
              <a:gd name="adj2" fmla="val 76654"/>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dk1"/>
              </a:buClr>
              <a:buSzPts val="1400"/>
              <a:buFont typeface="Arimo Medium"/>
            </a:pPr>
            <a:r>
              <a:rPr lang="en" sz="1600" dirty="0">
                <a:solidFill>
                  <a:schemeClr val="dk1"/>
                </a:solidFill>
                <a:latin typeface="+mj-lt"/>
                <a:ea typeface="Arimo Medium"/>
                <a:cs typeface="Arimo Medium"/>
              </a:rPr>
              <a:t>A2 : </a:t>
            </a:r>
            <a:r>
              <a:rPr lang="fr-FR" sz="1600" dirty="0">
                <a:solidFill>
                  <a:schemeClr val="dk1"/>
                </a:solidFill>
                <a:latin typeface="+mj-lt"/>
                <a:ea typeface="Arimo Medium"/>
                <a:cs typeface="Arimo Medium"/>
              </a:rPr>
              <a:t>Peut faire des transactions simples en ligne (comme une commande de produits ou l’inscription à un cours), en complétant un formulaire ou un questionnaire en ligne, donner des informations personnelles, accepter les conditions et refuser des services supplémentaires.</a:t>
            </a:r>
            <a:endParaRPr lang="en" sz="1600" dirty="0">
              <a:solidFill>
                <a:schemeClr val="dk1"/>
              </a:solidFill>
              <a:latin typeface="+mj-lt"/>
              <a:ea typeface="Arimo Medium"/>
              <a:cs typeface="Arimo Medium"/>
            </a:endParaRPr>
          </a:p>
        </p:txBody>
      </p:sp>
    </p:spTree>
    <p:custDataLst>
      <p:tags r:id="rId1"/>
    </p:custDataLst>
    <p:extLst>
      <p:ext uri="{BB962C8B-B14F-4D97-AF65-F5344CB8AC3E}">
        <p14:creationId xmlns:p14="http://schemas.microsoft.com/office/powerpoint/2010/main" val="1905458043"/>
      </p:ext>
    </p:extLst>
  </p:cSld>
  <p:clrMapOvr>
    <a:masterClrMapping/>
  </p:clrMapOvr>
  <mc:AlternateContent xmlns:mc="http://schemas.openxmlformats.org/markup-compatibility/2006" xmlns:p14="http://schemas.microsoft.com/office/powerpoint/2010/main">
    <mc:Choice Requires="p14">
      <p:transition p14:dur="100" advTm="93941"/>
    </mc:Choice>
    <mc:Fallback xmlns="">
      <p:transition advTm="939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5.5|9.2|14.1"/>
</p:tagLst>
</file>

<file path=ppt/tags/tag2.xml><?xml version="1.0" encoding="utf-8"?>
<p:tagLst xmlns:a="http://schemas.openxmlformats.org/drawingml/2006/main" xmlns:r="http://schemas.openxmlformats.org/officeDocument/2006/relationships" xmlns:p="http://schemas.openxmlformats.org/presentationml/2006/main">
  <p:tag name="TIMING" val="|43.8"/>
</p:tagLst>
</file>

<file path=ppt/tags/tag3.xml><?xml version="1.0" encoding="utf-8"?>
<p:tagLst xmlns:a="http://schemas.openxmlformats.org/drawingml/2006/main" xmlns:r="http://schemas.openxmlformats.org/officeDocument/2006/relationships" xmlns:p="http://schemas.openxmlformats.org/presentationml/2006/main">
  <p:tag name="TIMING" val="|146.2"/>
</p:tagLst>
</file>

<file path=ppt/tags/tag4.xml><?xml version="1.0" encoding="utf-8"?>
<p:tagLst xmlns:a="http://schemas.openxmlformats.org/drawingml/2006/main" xmlns:r="http://schemas.openxmlformats.org/officeDocument/2006/relationships" xmlns:p="http://schemas.openxmlformats.org/presentationml/2006/main">
  <p:tag name="TIMING" val="|71|11.4|0.9|9.3"/>
</p:tagLst>
</file>

<file path=ppt/tags/tag5.xml><?xml version="1.0" encoding="utf-8"?>
<p:tagLst xmlns:a="http://schemas.openxmlformats.org/drawingml/2006/main" xmlns:r="http://schemas.openxmlformats.org/officeDocument/2006/relationships" xmlns:p="http://schemas.openxmlformats.org/presentationml/2006/main">
  <p:tag name="TIMING" val="|31|7.2|7.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1480</Words>
  <Application>Microsoft Office PowerPoint</Application>
  <PresentationFormat>Breitbild</PresentationFormat>
  <Paragraphs>118</Paragraphs>
  <Slides>15</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15</vt:i4>
      </vt:variant>
    </vt:vector>
  </HeadingPairs>
  <TitlesOfParts>
    <vt:vector size="21" baseType="lpstr">
      <vt:lpstr>Arial</vt:lpstr>
      <vt:lpstr>Arimo Medium</vt:lpstr>
      <vt:lpstr>Calibri</vt:lpstr>
      <vt:lpstr>Calibri Light</vt:lpstr>
      <vt:lpstr>Libre Baskerville</vt:lpstr>
      <vt:lpstr>Office Theme</vt:lpstr>
      <vt:lpstr>Aspects novateurs du Volume complémentaire du CECR:  Qu’y a-t-il de nouveau ?</vt:lpstr>
      <vt:lpstr>PowerPoint-Präsentation</vt:lpstr>
      <vt:lpstr>L’usager de la langue en tant qu’acteur social : conséquences pour l’enseignement et l’évaluation</vt:lpstr>
      <vt:lpstr>L’utilisateur de la langue en tant qu’acteur social :  Conséquences pour l’enseignement et l’évaluation</vt:lpstr>
      <vt:lpstr>PowerPoint-Präsentation</vt:lpstr>
      <vt:lpstr>L’utilisateur de la langue en tant qu’acteur social :  Conséquences pour l’enseignement et l’évaluation</vt:lpstr>
      <vt:lpstr>L’utilisateur de la langue en tant qu’acteur social : Conséquences pour l’enseignement et l’évaluation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Johann Fischer</cp:lastModifiedBy>
  <cp:revision>119</cp:revision>
  <dcterms:created xsi:type="dcterms:W3CDTF">2020-01-08T10:10:35Z</dcterms:created>
  <dcterms:modified xsi:type="dcterms:W3CDTF">2025-01-17T14:09:45Z</dcterms:modified>
</cp:coreProperties>
</file>