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14.06.2019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6/14/2019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Add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title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here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Add title here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424</cp:revision>
  <cp:lastPrinted>2014-09-24T06:48:30Z</cp:lastPrinted>
  <dcterms:created xsi:type="dcterms:W3CDTF">2011-11-11T11:03:57Z</dcterms:created>
  <dcterms:modified xsi:type="dcterms:W3CDTF">2019-06-14T10:26:26Z</dcterms:modified>
</cp:coreProperties>
</file>