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78A0C-C6CD-438F-8AF9-CD29C45F45A7}" type="datetimeFigureOut">
              <a:rPr lang="de-AT" smtClean="0"/>
              <a:t>14.06.2019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8D51A-ECB4-4720-98AD-0F3280CCCDE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63450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14.06.2019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Add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here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Add title here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418</cp:revision>
  <cp:lastPrinted>2014-09-24T06:48:30Z</cp:lastPrinted>
  <dcterms:created xsi:type="dcterms:W3CDTF">2011-11-11T11:03:57Z</dcterms:created>
  <dcterms:modified xsi:type="dcterms:W3CDTF">2019-06-14T10:22:50Z</dcterms:modified>
</cp:coreProperties>
</file>