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86" d="100"/>
          <a:sy n="86" d="100"/>
        </p:scale>
        <p:origin x="152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75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22.05.2019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556792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092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074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659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0"/>
            <a:ext cx="8291512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DE08D5-14EC-483C-9FDC-FAA2107F912C}" type="datetimeFigureOut">
              <a:rPr lang="en-US"/>
              <a:pPr>
                <a:defRPr/>
              </a:pPr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A3C00E-8954-4820-9BAE-56FB4F8A5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958" y="476672"/>
            <a:ext cx="8558857" cy="2304256"/>
          </a:xfrm>
        </p:spPr>
        <p:txBody>
          <a:bodyPr/>
          <a:lstStyle/>
          <a:p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Add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title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here</a:t>
            </a:r>
            <a:endParaRPr lang="fr-FR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Add title here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Shannon McCormick</cp:lastModifiedBy>
  <cp:revision>430</cp:revision>
  <cp:lastPrinted>2014-09-24T06:48:30Z</cp:lastPrinted>
  <dcterms:created xsi:type="dcterms:W3CDTF">2011-11-11T11:03:57Z</dcterms:created>
  <dcterms:modified xsi:type="dcterms:W3CDTF">2019-05-22T09:09:19Z</dcterms:modified>
</cp:coreProperties>
</file>