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tableStyles.xml" ContentType="application/vnd.openxmlformats-officedocument.presentationml.tableStyles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lvl1pPr marL="0" indent="0" algn="ctr" defTabSz="914400" rtl="0" fontAlgn="base">
      <a:lnSpc>
        <a:spcPct val="100000"/>
      </a:lnSpc>
      <a:buNone/>
      <a:defRPr lang="de-DE" sz="2400">
        <a:solidFill>
          <a:schemeClr val="dk1"/>
        </a:solidFill>
        <a:latin typeface="Times"/>
      </a:defRPr>
    </a:lvl1pPr>
    <a:lvl2pPr marL="457200" indent="0" algn="ctr" defTabSz="914400" rtl="0" fontAlgn="base">
      <a:lnSpc>
        <a:spcPct val="100000"/>
      </a:lnSpc>
      <a:buNone/>
      <a:defRPr lang="de-DE" sz="2400">
        <a:solidFill>
          <a:schemeClr val="dk1"/>
        </a:solidFill>
        <a:latin typeface="Times"/>
      </a:defRPr>
    </a:lvl2pPr>
    <a:lvl3pPr marL="914400" indent="0" algn="ctr" defTabSz="914400" rtl="0" fontAlgn="base">
      <a:lnSpc>
        <a:spcPct val="100000"/>
      </a:lnSpc>
      <a:buNone/>
      <a:defRPr lang="de-DE" sz="2400">
        <a:solidFill>
          <a:schemeClr val="dk1"/>
        </a:solidFill>
        <a:latin typeface="Times"/>
      </a:defRPr>
    </a:lvl3pPr>
    <a:lvl4pPr marL="1371600" indent="0" algn="ctr" defTabSz="914400" rtl="0" fontAlgn="base">
      <a:lnSpc>
        <a:spcPct val="100000"/>
      </a:lnSpc>
      <a:buNone/>
      <a:defRPr lang="de-DE" sz="2400">
        <a:solidFill>
          <a:schemeClr val="dk1"/>
        </a:solidFill>
        <a:latin typeface="Times"/>
      </a:defRPr>
    </a:lvl4pPr>
    <a:lvl5pPr marL="1828800" indent="0" algn="ctr" defTabSz="914400" rtl="0" fontAlgn="base">
      <a:lnSpc>
        <a:spcPct val="100000"/>
      </a:lnSpc>
      <a:buNone/>
      <a:defRPr lang="de-DE" sz="2400">
        <a:solidFill>
          <a:schemeClr val="dk1"/>
        </a:solidFill>
        <a:latin typeface="Times"/>
      </a:defRPr>
    </a:lvl5pPr>
    <a:lvl6pPr>
      <a:defRPr lang="de-DE" sz="1800"/>
    </a:lvl6pPr>
    <a:lvl7pPr>
      <a:defRPr lang="de-DE" sz="1800"/>
    </a:lvl7pPr>
    <a:lvl8pPr>
      <a:defRPr lang="de-DE" sz="1800"/>
    </a:lvl8pPr>
    <a:lvl9pPr>
      <a:defRPr lang="de-DE" sz="1800"/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esProps" Target="presProps.xml" /><Relationship Id="rId6" Type="http://schemas.openxmlformats.org/officeDocument/2006/relationships/tableStyles" Target="tableStyles.xml" /><Relationship Id="rId7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showMasterSp="1" type="obj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hape 1027"/>
          <p:cNvSpPr>
            <a:spLocks noChangeShapeType="1" noGrp="1"/>
          </p:cNvSpPr>
          <p:nvPr>
            <p:ph type="title" idx="0"/>
          </p:nvPr>
        </p:nvSpPr>
        <p:spPr>
          <a:xfrm>
            <a:off x="1066800" y="1219200"/>
            <a:ext cx="7772400" cy="1143000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>
              <a:buNone/>
            </a:pPr>
            <a:r>
              <a:rPr/>
              <a:t>Mastertitelformat bearbeiten</a:t>
            </a:r>
          </a:p>
        </p:txBody>
      </p:sp>
      <p:sp>
        <p:nvSpPr>
          <p:cNvPr id="1028" name="Shape 1028"/>
          <p:cNvSpPr>
            <a:spLocks noChangeShapeType="1" noGrp="1"/>
          </p:cNvSpPr>
          <p:nvPr>
            <p:ph idx="1"/>
          </p:nvPr>
        </p:nvSpPr>
        <p:spPr>
          <a:xfrm>
            <a:off x="1066800" y="2362200"/>
            <a:ext cx="7772400" cy="3505200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-342900" algn="l" defTabSz="914400" rtl="0" fontAlgn="base">
              <a:lnSpc>
                <a:spcPct val="100000"/>
              </a:lnSpc>
              <a:spcBef>
                <a:spcPct val="20000"/>
              </a:spcBef>
              <a:buChar char="•"/>
              <a:defRPr sz="3200">
                <a:solidFill>
                  <a:schemeClr val="dk1"/>
                </a:solidFill>
                <a:latin typeface="Arial"/>
              </a:defRPr>
            </a:lvl1pPr>
            <a:lvl2pPr marL="742950" indent="-285750" algn="l" defTabSz="914400" rtl="0" fontAlgn="base">
              <a:lnSpc>
                <a:spcPct val="100000"/>
              </a:lnSpc>
              <a:spcBef>
                <a:spcPct val="20000"/>
              </a:spcBef>
              <a:buChar char="–"/>
              <a:defRPr sz="2800">
                <a:solidFill>
                  <a:srgbClr val="515151"/>
                </a:solidFill>
                <a:latin typeface="Arial"/>
              </a:defRPr>
            </a:lvl2pPr>
            <a:lvl3pPr marL="1143000" indent="-228600" algn="l" defTabSz="914400" rtl="0" fontAlgn="base">
              <a:lnSpc>
                <a:spcPct val="100000"/>
              </a:lnSpc>
              <a:spcBef>
                <a:spcPct val="20000"/>
              </a:spcBef>
              <a:buChar char="•"/>
              <a:defRPr sz="2400">
                <a:solidFill>
                  <a:srgbClr val="515151"/>
                </a:solidFill>
                <a:latin typeface="Arial"/>
              </a:defRPr>
            </a:lvl3pPr>
            <a:lvl4pPr marL="1600200" indent="-228600" algn="l" defTabSz="914400" rtl="0" fontAlgn="base">
              <a:lnSpc>
                <a:spcPct val="100000"/>
              </a:lnSpc>
              <a:spcBef>
                <a:spcPct val="20000"/>
              </a:spcBef>
              <a:buChar char="–"/>
              <a:defRPr sz="2000">
                <a:solidFill>
                  <a:srgbClr val="515151"/>
                </a:solidFill>
                <a:latin typeface="Arial"/>
              </a:defRPr>
            </a:lvl4pPr>
            <a:lvl5pPr marL="2057400" indent="-228600" algn="l" defTabSz="914400" rtl="0" fontAlgn="base">
              <a:lnSpc>
                <a:spcPct val="100000"/>
              </a:lnSpc>
              <a:spcBef>
                <a:spcPct val="20000"/>
              </a:spcBef>
              <a:buChar char="»"/>
              <a:defRPr sz="2000">
                <a:solidFill>
                  <a:srgbClr val="515151"/>
                </a:solidFill>
                <a:latin typeface="Arial"/>
              </a:defRPr>
            </a:lvl5pPr>
          </a:lstStyle>
          <a:p>
            <a:pPr marL="342900" lvl="0" indent="-685800">
              <a:spcBef>
                <a:spcPct val="20000"/>
              </a:spcBef>
              <a:buFontTx/>
              <a:buChar char="•"/>
            </a:pPr>
            <a:r>
              <a:rPr/>
              <a:t>Mastertextformat bearbeiten</a:t>
            </a:r>
          </a:p>
          <a:p>
            <a:pPr marL="742950" lvl="1" indent="-1028700">
              <a:spcBef>
                <a:spcPct val="20000"/>
              </a:spcBef>
              <a:buFontTx/>
              <a:buChar char="–"/>
            </a:pPr>
            <a:r>
              <a:rPr/>
              <a:t>Zweite Ebene</a:t>
            </a:r>
          </a:p>
          <a:p>
            <a:pPr marL="1143000" lvl="2" indent="-1371600">
              <a:spcBef>
                <a:spcPct val="20000"/>
              </a:spcBef>
              <a:buFontTx/>
              <a:buChar char="•"/>
            </a:pPr>
            <a:r>
              <a:rPr/>
              <a:t>Dritte Ebene</a:t>
            </a:r>
          </a:p>
          <a:p>
            <a:pPr marL="1600200" lvl="3" indent="-1828800">
              <a:spcBef>
                <a:spcPct val="20000"/>
              </a:spcBef>
              <a:buFontTx/>
              <a:buChar char="–"/>
            </a:pPr>
            <a:r>
              <a:rPr/>
              <a:t>Vierte Ebene</a:t>
            </a:r>
          </a:p>
          <a:p>
            <a:pPr marL="2057400" lvl="4" indent="-2286000">
              <a:spcBef>
                <a:spcPct val="20000"/>
              </a:spcBef>
              <a:buFontTx/>
              <a:buChar char="»"/>
            </a:pPr>
            <a:r>
              <a:rPr/>
              <a:t>Fünfte Ebene</a:t>
            </a:r>
          </a:p>
        </p:txBody>
      </p:sp>
      <p:sp>
        <p:nvSpPr>
          <p:cNvPr id="1029" name="Shape 1029"/>
          <p:cNvSpPr>
            <a:spLocks noChangeShapeType="1" noGrp="1"/>
          </p:cNvSpPr>
          <p:nvPr>
            <p:ph type="dt" idx="2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endParaRPr dirty="0"/>
          </a:p>
        </p:txBody>
      </p:sp>
      <p:sp>
        <p:nvSpPr>
          <p:cNvPr id="1030" name="Shape 1030"/>
          <p:cNvSpPr>
            <a:spLocks noChangeShapeType="1" noGrp="1"/>
          </p:cNvSpPr>
          <p:nvPr>
            <p:ph type="ftr" idx="3"/>
          </p:nvPr>
        </p:nvSpPr>
        <p:spPr>
          <a:xfrm>
            <a:off x="3124200" y="6400800"/>
            <a:ext cx="2895600" cy="4572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endParaRPr dirty="0"/>
          </a:p>
        </p:txBody>
      </p:sp>
      <p:sp>
        <p:nvSpPr>
          <p:cNvPr id="1031" name="Shape 1031"/>
          <p:cNvSpPr>
            <a:spLocks noChangeShapeType="1" noGrp="1"/>
          </p:cNvSpPr>
          <p:nvPr>
            <p:ph type="sldNum" idx="4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0" indent="0" algn="l" defTabSz="914400" rtl="0" fontAlgn="base">
              <a:lnSpc>
                <a:spcPct val="100000"/>
              </a:lnSpc>
              <a:buNone/>
              <a:defRPr sz="1800">
                <a:solidFill>
                  <a:schemeClr val="dk1"/>
                </a:solidFill>
                <a:latin typeface="Arial"/>
              </a:defRPr>
            </a:lvl1pPr>
            <a:lvl2pPr marL="457200" indent="0" algn="l" defTabSz="914400" rtl="0" fontAlgn="base">
              <a:lnSpc>
                <a:spcPct val="100000"/>
              </a:lnSpc>
              <a:buNone/>
              <a:defRPr sz="1800">
                <a:solidFill>
                  <a:schemeClr val="dk1"/>
                </a:solidFill>
                <a:latin typeface="Arial"/>
              </a:defRPr>
            </a:lvl2pPr>
            <a:lvl3pPr marL="914400" indent="0" algn="l" defTabSz="914400" rtl="0" fontAlgn="base">
              <a:lnSpc>
                <a:spcPct val="100000"/>
              </a:lnSpc>
              <a:buNone/>
              <a:defRPr sz="1800">
                <a:solidFill>
                  <a:schemeClr val="dk1"/>
                </a:solidFill>
                <a:latin typeface="Arial"/>
              </a:defRPr>
            </a:lvl3pPr>
            <a:lvl4pPr marL="1371600" indent="0" algn="l" defTabSz="914400" rtl="0" fontAlgn="base">
              <a:lnSpc>
                <a:spcPct val="100000"/>
              </a:lnSpc>
              <a:buNone/>
              <a:defRPr sz="1800">
                <a:solidFill>
                  <a:schemeClr val="dk1"/>
                </a:solidFill>
                <a:latin typeface="Arial"/>
              </a:defRPr>
            </a:lvl4pPr>
            <a:lvl5pPr marL="1828800" indent="0" algn="l" defTabSz="914400" rtl="0" fontAlgn="base">
              <a:lnSpc>
                <a:spcPct val="100000"/>
              </a:lnSpc>
              <a:buNone/>
              <a:defRPr sz="1800">
                <a:solidFill>
                  <a:schemeClr val="dk1"/>
                </a:solidFill>
                <a:latin typeface="Arial"/>
              </a:defRPr>
            </a:lvl5pPr>
          </a:lstStyle>
          <a:p>
            <a:pPr marL="0" lvl="0" indent="0" algn="r">
              <a:buNone/>
            </a:pPr>
            <a:fld id="{D038279B-FC19-497E-A7D1-5ADD9CAF016F}" type="slidenum">
              <a:rPr sz="1400"/>
              <a:t>&lt;#&gt;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showMasterSp="0" type="title">
  <p:cSld name="1_Leer"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Grp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1" name="Rectangle 2"/>
          <p:cNvSpPr>
            <a:spLocks noChangeShapeType="1" noGrp="1"/>
          </p:cNvSpPr>
          <p:nvPr>
            <p:ph type="title" idx="0"/>
          </p:nvPr>
        </p:nvSpPr>
        <p:spPr>
          <a:xfrm>
            <a:off x="1066800" y="1219200"/>
            <a:ext cx="7772400" cy="1143000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>
              <a:buNone/>
            </a:pPr>
            <a:r>
              <a:rPr/>
              <a:t>Mastertitelformat bearbeiten</a:t>
            </a:r>
          </a:p>
        </p:txBody>
      </p:sp>
      <p:sp>
        <p:nvSpPr>
          <p:cNvPr id="2052" name="Rectangle 3"/>
          <p:cNvSpPr>
            <a:spLocks noChangeShapeType="1" noGrp="1"/>
          </p:cNvSpPr>
          <p:nvPr>
            <p:ph type="body" idx="1"/>
          </p:nvPr>
        </p:nvSpPr>
        <p:spPr>
          <a:xfrm>
            <a:off x="1066800" y="2362200"/>
            <a:ext cx="7772400" cy="35052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342900" lvl="0" indent="-685800">
              <a:spcBef>
                <a:spcPct val="20000"/>
              </a:spcBef>
              <a:buFontTx/>
              <a:buChar char="•"/>
            </a:pPr>
            <a:r>
              <a:rPr/>
              <a:t>Mastertextformat bearbeiten</a:t>
            </a:r>
          </a:p>
          <a:p>
            <a:pPr marL="742950" lvl="1" indent="-1028700">
              <a:spcBef>
                <a:spcPct val="20000"/>
              </a:spcBef>
              <a:buFontTx/>
              <a:buChar char="–"/>
            </a:pPr>
            <a:r>
              <a:rPr/>
              <a:t>Zweite Ebene</a:t>
            </a:r>
          </a:p>
          <a:p>
            <a:pPr marL="1143000" lvl="2" indent="-1371600">
              <a:spcBef>
                <a:spcPct val="20000"/>
              </a:spcBef>
              <a:buFontTx/>
              <a:buChar char="•"/>
            </a:pPr>
            <a:r>
              <a:rPr/>
              <a:t>Dritte Ebene</a:t>
            </a:r>
          </a:p>
          <a:p>
            <a:pPr marL="1600200" lvl="3" indent="-1828800">
              <a:spcBef>
                <a:spcPct val="20000"/>
              </a:spcBef>
              <a:buFontTx/>
              <a:buChar char="–"/>
            </a:pPr>
            <a:r>
              <a:rPr/>
              <a:t>Vierte Ebene</a:t>
            </a:r>
          </a:p>
          <a:p>
            <a:pPr marL="2057400" lvl="4" indent="-2286000">
              <a:spcBef>
                <a:spcPct val="20000"/>
              </a:spcBef>
              <a:buFontTx/>
              <a:buChar char="»"/>
            </a:pPr>
            <a:r>
              <a:rPr/>
              <a:t>Fünfte Ebene</a:t>
            </a:r>
          </a:p>
        </p:txBody>
      </p:sp>
      <p:sp>
        <p:nvSpPr>
          <p:cNvPr id="1015" name="Shape 1015"/>
          <p:cNvSpPr>
            <a:spLocks noChangeShapeType="1" noGrp="1"/>
          </p:cNvSpPr>
          <p:nvPr>
            <p:ph type="dt"/>
          </p:nvPr>
        </p:nvSpPr>
        <p:spPr>
          <a:prstGeom prst="rect">
            <a:avLst/>
          </a:prstGeom>
        </p:spPr>
        <p:txBody>
          <a:bodyPr lIns="91440" tIns="45720" rIns="91440" bIns="45720"/>
          <a:lstStyle/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showMasterSp="1" type="blank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Shape 1029"/>
          <p:cNvSpPr>
            <a:spLocks noChangeShapeType="1" noGrp="1"/>
          </p:cNvSpPr>
          <p:nvPr>
            <p:ph type="dt" idx="2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7"/>
          <p:cNvPicPr>
            <a:picLocks noChangeAspect="1" noGrp="1"/>
          </p:cNvPicPr>
          <p:nvPr/>
        </p:nvPicPr>
        <p:blipFill>
          <a:blip r:embed="rId5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ChangeShapeType="1" noGrp="1"/>
          </p:cNvSpPr>
          <p:nvPr>
            <p:ph type="title" idx="0"/>
          </p:nvPr>
        </p:nvSpPr>
        <p:spPr>
          <a:xfrm>
            <a:off x="1066800" y="1219200"/>
            <a:ext cx="7772400" cy="1143000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>
              <a:buNone/>
            </a:pPr>
            <a:r>
              <a:rPr/>
              <a:t>Mastertitelformat bearbeiten</a:t>
            </a:r>
          </a:p>
        </p:txBody>
      </p:sp>
      <p:sp>
        <p:nvSpPr>
          <p:cNvPr id="1028" name="Rectangle 3"/>
          <p:cNvSpPr>
            <a:spLocks noChangeShapeType="1" noGrp="1"/>
          </p:cNvSpPr>
          <p:nvPr>
            <p:ph type="body" idx="1"/>
          </p:nvPr>
        </p:nvSpPr>
        <p:spPr>
          <a:xfrm>
            <a:off x="1066800" y="2362200"/>
            <a:ext cx="7772400" cy="3505200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-342900" algn="l" defTabSz="914400" rtl="0" fontAlgn="base">
              <a:lnSpc>
                <a:spcPct val="100000"/>
              </a:lnSpc>
              <a:spcBef>
                <a:spcPct val="20000"/>
              </a:spcBef>
              <a:buChar char="•"/>
              <a:defRPr sz="3200">
                <a:solidFill>
                  <a:schemeClr val="dk1"/>
                </a:solidFill>
                <a:latin typeface="Arial"/>
              </a:defRPr>
            </a:lvl1pPr>
            <a:lvl2pPr marL="742950" indent="-285750" algn="l" defTabSz="914400" rtl="0" fontAlgn="base">
              <a:lnSpc>
                <a:spcPct val="100000"/>
              </a:lnSpc>
              <a:spcBef>
                <a:spcPct val="20000"/>
              </a:spcBef>
              <a:buChar char="–"/>
              <a:defRPr sz="2800">
                <a:solidFill>
                  <a:srgbClr val="515151"/>
                </a:solidFill>
                <a:latin typeface="Arial"/>
              </a:defRPr>
            </a:lvl2pPr>
            <a:lvl3pPr marL="1143000" indent="-228600" algn="l" defTabSz="914400" rtl="0" fontAlgn="base">
              <a:lnSpc>
                <a:spcPct val="100000"/>
              </a:lnSpc>
              <a:spcBef>
                <a:spcPct val="20000"/>
              </a:spcBef>
              <a:buChar char="•"/>
              <a:defRPr sz="2400">
                <a:solidFill>
                  <a:srgbClr val="515151"/>
                </a:solidFill>
                <a:latin typeface="Arial"/>
              </a:defRPr>
            </a:lvl3pPr>
            <a:lvl4pPr marL="1600200" indent="-228600" algn="l" defTabSz="914400" rtl="0" fontAlgn="base">
              <a:lnSpc>
                <a:spcPct val="100000"/>
              </a:lnSpc>
              <a:spcBef>
                <a:spcPct val="20000"/>
              </a:spcBef>
              <a:buChar char="–"/>
              <a:defRPr sz="2000">
                <a:solidFill>
                  <a:srgbClr val="515151"/>
                </a:solidFill>
                <a:latin typeface="Arial"/>
              </a:defRPr>
            </a:lvl4pPr>
            <a:lvl5pPr marL="2057400" indent="-228600" algn="l" defTabSz="914400" rtl="0" fontAlgn="base">
              <a:lnSpc>
                <a:spcPct val="100000"/>
              </a:lnSpc>
              <a:spcBef>
                <a:spcPct val="20000"/>
              </a:spcBef>
              <a:buChar char="»"/>
              <a:defRPr sz="2000">
                <a:solidFill>
                  <a:srgbClr val="515151"/>
                </a:solidFill>
                <a:latin typeface="Arial"/>
              </a:defRPr>
            </a:lvl5pPr>
          </a:lstStyle>
          <a:p>
            <a:pPr marL="342900" lvl="0" indent="-685800">
              <a:spcBef>
                <a:spcPct val="20000"/>
              </a:spcBef>
              <a:buFontTx/>
              <a:buChar char="•"/>
            </a:pPr>
            <a:r>
              <a:rPr/>
              <a:t>Mastertextformat bearbeiten</a:t>
            </a:r>
          </a:p>
          <a:p>
            <a:pPr marL="742950" lvl="1" indent="-1028700">
              <a:spcBef>
                <a:spcPct val="20000"/>
              </a:spcBef>
              <a:buFontTx/>
              <a:buChar char="–"/>
            </a:pPr>
            <a:r>
              <a:rPr/>
              <a:t>Zweite Ebene</a:t>
            </a:r>
          </a:p>
          <a:p>
            <a:pPr marL="1143000" lvl="2" indent="-1371600">
              <a:spcBef>
                <a:spcPct val="20000"/>
              </a:spcBef>
              <a:buFontTx/>
              <a:buChar char="•"/>
            </a:pPr>
            <a:r>
              <a:rPr/>
              <a:t>Dritte Ebene</a:t>
            </a:r>
          </a:p>
          <a:p>
            <a:pPr marL="1600200" lvl="3" indent="-1828800">
              <a:spcBef>
                <a:spcPct val="20000"/>
              </a:spcBef>
              <a:buFontTx/>
              <a:buChar char="–"/>
            </a:pPr>
            <a:r>
              <a:rPr/>
              <a:t>Vierte Ebene</a:t>
            </a:r>
          </a:p>
          <a:p>
            <a:pPr marL="2057400" lvl="4" indent="-2286000">
              <a:spcBef>
                <a:spcPct val="20000"/>
              </a:spcBef>
              <a:buFontTx/>
              <a:buChar char="»"/>
            </a:pPr>
            <a:r>
              <a:rPr/>
              <a:t>Fünfte Ebene</a:t>
            </a:r>
          </a:p>
        </p:txBody>
      </p:sp>
      <p:sp>
        <p:nvSpPr>
          <p:cNvPr id="1029" name="Rectangle 4"/>
          <p:cNvSpPr>
            <a:spLocks noChangeShapeType="1" noGrp="1"/>
          </p:cNvSpPr>
          <p:nvPr>
            <p:ph type="dt" idx="2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endParaRPr dirty="0"/>
          </a:p>
        </p:txBody>
      </p:sp>
      <p:sp>
        <p:nvSpPr>
          <p:cNvPr id="1030" name="Rectangle 5"/>
          <p:cNvSpPr>
            <a:spLocks noChangeShapeType="1" noGrp="1"/>
          </p:cNvSpPr>
          <p:nvPr>
            <p:ph type="ftr" idx="3"/>
          </p:nvPr>
        </p:nvSpPr>
        <p:spPr>
          <a:xfrm>
            <a:off x="3124200" y="6400800"/>
            <a:ext cx="2895600" cy="4572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endParaRPr dirty="0"/>
          </a:p>
        </p:txBody>
      </p:sp>
      <p:sp>
        <p:nvSpPr>
          <p:cNvPr id="1031" name="Rectangle 6"/>
          <p:cNvSpPr>
            <a:spLocks noChangeShapeType="1" noGrp="1"/>
          </p:cNvSpPr>
          <p:nvPr>
            <p:ph type="sldNum" idx="4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0" indent="0" algn="l" defTabSz="914400" rtl="0" fontAlgn="base">
              <a:lnSpc>
                <a:spcPct val="100000"/>
              </a:lnSpc>
              <a:buNone/>
              <a:defRPr sz="1800">
                <a:solidFill>
                  <a:schemeClr val="dk1"/>
                </a:solidFill>
                <a:latin typeface="Arial"/>
              </a:defRPr>
            </a:lvl1pPr>
            <a:lvl2pPr marL="457200" indent="0" algn="l" defTabSz="914400" rtl="0" fontAlgn="base">
              <a:lnSpc>
                <a:spcPct val="100000"/>
              </a:lnSpc>
              <a:buNone/>
              <a:defRPr sz="1800">
                <a:solidFill>
                  <a:schemeClr val="dk1"/>
                </a:solidFill>
                <a:latin typeface="Arial"/>
              </a:defRPr>
            </a:lvl2pPr>
            <a:lvl3pPr marL="914400" indent="0" algn="l" defTabSz="914400" rtl="0" fontAlgn="base">
              <a:lnSpc>
                <a:spcPct val="100000"/>
              </a:lnSpc>
              <a:buNone/>
              <a:defRPr sz="1800">
                <a:solidFill>
                  <a:schemeClr val="dk1"/>
                </a:solidFill>
                <a:latin typeface="Arial"/>
              </a:defRPr>
            </a:lvl3pPr>
            <a:lvl4pPr marL="1371600" indent="0" algn="l" defTabSz="914400" rtl="0" fontAlgn="base">
              <a:lnSpc>
                <a:spcPct val="100000"/>
              </a:lnSpc>
              <a:buNone/>
              <a:defRPr sz="1800">
                <a:solidFill>
                  <a:schemeClr val="dk1"/>
                </a:solidFill>
                <a:latin typeface="Arial"/>
              </a:defRPr>
            </a:lvl4pPr>
            <a:lvl5pPr marL="1828800" indent="0" algn="l" defTabSz="914400" rtl="0" fontAlgn="base">
              <a:lnSpc>
                <a:spcPct val="100000"/>
              </a:lnSpc>
              <a:buNone/>
              <a:defRPr sz="1800">
                <a:solidFill>
                  <a:schemeClr val="dk1"/>
                </a:solidFill>
                <a:latin typeface="Arial"/>
              </a:defRPr>
            </a:lvl5pPr>
          </a:lstStyle>
          <a:p>
            <a:pPr marL="0" lvl="0" indent="0" algn="r">
              <a:buNone/>
            </a:pPr>
            <a:fld id="{D038279B-FC19-497E-A7D1-5ADD9CAF016F}" type="slidenum">
              <a:rPr sz="1400"/>
              <a:t>*</a:t>
            </a:fld>
          </a:p>
        </p:txBody>
      </p:sp>
      <p:sp>
        <p:nvSpPr>
          <p:cNvPr id="1032" name="Text Box 14"/>
          <p:cNvSpPr txBox="1">
            <a:spLocks noChangeShapeType="1" noGrp="1"/>
          </p:cNvSpPr>
          <p:nvPr/>
        </p:nvSpPr>
        <p:spPr>
          <a:xfrm rot="-5400000">
            <a:off x="-1386681" y="3571081"/>
            <a:ext cx="3803650" cy="823912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/>
          <a:p>
            <a:pPr lvl="0" algn="l"/>
            <a:r>
              <a:rPr sz="4800">
                <a:solidFill>
                  <a:srgbClr val="FFEA84"/>
                </a:solidFill>
                <a:latin typeface="Helvetica"/>
              </a:rPr>
              <a:t>DOTS</a:t>
            </a:r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</p:sldLayoutIdLst>
  <p:hf ftr="0" hdr="0" sldNum="0"/>
  <p:txStyles>
    <p:titleStyle>
      <a:lvl1pPr marL="0" indent="0" algn="l" defTabSz="914400" rtl="0" fontAlgn="base">
        <a:lnSpc>
          <a:spcPct val="100000"/>
        </a:lnSpc>
        <a:buNone/>
        <a:defRPr lang="de-DE" sz="4400">
          <a:solidFill>
            <a:srgbClr val="E9C31F"/>
          </a:solidFill>
          <a:latin typeface="Arial Narrow Bold"/>
        </a:defRPr>
      </a:lvl1pPr>
      <a:lvl2pPr marL="0" indent="0" algn="l" defTabSz="914400" rtl="0" fontAlgn="base">
        <a:lnSpc>
          <a:spcPct val="100000"/>
        </a:lnSpc>
        <a:buNone/>
        <a:defRPr lang="de-DE" sz="4400">
          <a:solidFill>
            <a:srgbClr val="E9C31F"/>
          </a:solidFill>
          <a:latin typeface="Arial Narrow Bold"/>
        </a:defRPr>
      </a:lvl2pPr>
      <a:lvl3pPr marL="0" indent="0" algn="l" defTabSz="914400" rtl="0" fontAlgn="base">
        <a:lnSpc>
          <a:spcPct val="100000"/>
        </a:lnSpc>
        <a:buNone/>
        <a:defRPr lang="de-DE" sz="4400">
          <a:solidFill>
            <a:srgbClr val="E9C31F"/>
          </a:solidFill>
          <a:latin typeface="Arial Narrow Bold"/>
        </a:defRPr>
      </a:lvl3pPr>
      <a:lvl4pPr marL="0" indent="0" algn="l" defTabSz="914400" rtl="0" fontAlgn="base">
        <a:lnSpc>
          <a:spcPct val="100000"/>
        </a:lnSpc>
        <a:buNone/>
        <a:defRPr lang="de-DE" sz="4400">
          <a:solidFill>
            <a:srgbClr val="E9C31F"/>
          </a:solidFill>
          <a:latin typeface="Arial Narrow Bold"/>
        </a:defRPr>
      </a:lvl4pPr>
      <a:lvl5pPr marL="0" indent="0" algn="l" defTabSz="914400" rtl="0" fontAlgn="base">
        <a:lnSpc>
          <a:spcPct val="100000"/>
        </a:lnSpc>
        <a:buNone/>
        <a:defRPr lang="de-DE" sz="4400">
          <a:solidFill>
            <a:srgbClr val="E9C31F"/>
          </a:solidFill>
          <a:latin typeface="Arial Narrow Bold"/>
        </a:defRPr>
      </a:lvl5pPr>
      <a:lvl6pPr>
        <a:defRPr lang="de-DE" sz="1800"/>
      </a:lvl6pPr>
      <a:lvl7pPr>
        <a:defRPr lang="de-DE" sz="1800"/>
      </a:lvl7pPr>
      <a:lvl8pPr>
        <a:defRPr lang="de-DE" sz="1800"/>
      </a:lvl8pPr>
      <a:lvl9pPr>
        <a:defRPr lang="de-DE" sz="1800"/>
      </a:lvl9pPr>
    </p:titleStyle>
    <p:bodyStyle>
      <a:lvl1pPr marL="342900" indent="-342900" algn="l" defTabSz="914400" rtl="0" fontAlgn="base">
        <a:lnSpc>
          <a:spcPct val="100000"/>
        </a:lnSpc>
        <a:spcBef>
          <a:spcPct val="20000"/>
        </a:spcBef>
        <a:buChar char="•"/>
        <a:defRPr lang="de-DE" sz="3200">
          <a:solidFill>
            <a:schemeClr val="dk1"/>
          </a:solidFill>
          <a:latin typeface="Arial"/>
        </a:defRPr>
      </a:lvl1pPr>
      <a:lvl2pPr marL="742950" indent="-285750" algn="l" defTabSz="914400" rtl="0" fontAlgn="base">
        <a:lnSpc>
          <a:spcPct val="100000"/>
        </a:lnSpc>
        <a:spcBef>
          <a:spcPct val="20000"/>
        </a:spcBef>
        <a:buChar char="–"/>
        <a:defRPr lang="de-DE" sz="2800">
          <a:solidFill>
            <a:srgbClr val="515151"/>
          </a:solidFill>
          <a:latin typeface="Arial"/>
        </a:defRPr>
      </a:lvl2pPr>
      <a:lvl3pPr marL="1143000" indent="-228600" algn="l" defTabSz="914400" rtl="0" fontAlgn="base">
        <a:lnSpc>
          <a:spcPct val="100000"/>
        </a:lnSpc>
        <a:spcBef>
          <a:spcPct val="20000"/>
        </a:spcBef>
        <a:buChar char="•"/>
        <a:defRPr lang="de-DE" sz="2400">
          <a:solidFill>
            <a:srgbClr val="515151"/>
          </a:solidFill>
          <a:latin typeface="Arial"/>
        </a:defRPr>
      </a:lvl3pPr>
      <a:lvl4pPr marL="1600200" indent="-228600" algn="l" defTabSz="914400" rtl="0" fontAlgn="base">
        <a:lnSpc>
          <a:spcPct val="100000"/>
        </a:lnSpc>
        <a:spcBef>
          <a:spcPct val="20000"/>
        </a:spcBef>
        <a:buChar char="–"/>
        <a:defRPr lang="de-DE" sz="2000">
          <a:solidFill>
            <a:srgbClr val="515151"/>
          </a:solidFill>
          <a:latin typeface="Arial"/>
        </a:defRPr>
      </a:lvl4pPr>
      <a:lvl5pPr marL="2057400" indent="-228600" algn="l" defTabSz="914400" rtl="0" fontAlgn="base">
        <a:lnSpc>
          <a:spcPct val="100000"/>
        </a:lnSpc>
        <a:spcBef>
          <a:spcPct val="20000"/>
        </a:spcBef>
        <a:buChar char="»"/>
        <a:defRPr lang="de-DE" sz="2000">
          <a:solidFill>
            <a:srgbClr val="515151"/>
          </a:solidFill>
          <a:latin typeface="Arial"/>
        </a:defRPr>
      </a:lvl5pPr>
      <a:lvl6pPr>
        <a:defRPr lang="de-DE" sz="1800"/>
      </a:lvl6pPr>
      <a:lvl7pPr>
        <a:defRPr lang="de-DE" sz="1800"/>
      </a:lvl7pPr>
      <a:lvl8pPr>
        <a:defRPr lang="de-DE" sz="1800"/>
      </a:lvl8pPr>
      <a:lvl9pPr>
        <a:defRPr lang="de-DE" sz="1800"/>
      </a:lvl9pPr>
    </p:bodyStyle>
    <p:otherStyle>
      <a:lvl1pPr marL="0" indent="0" algn="ctr" defTabSz="914400" rtl="0" fontAlgn="base">
        <a:lnSpc>
          <a:spcPct val="100000"/>
        </a:lnSpc>
        <a:buNone/>
        <a:defRPr lang="de-DE" sz="2400">
          <a:solidFill>
            <a:schemeClr val="dk1"/>
          </a:solidFill>
          <a:latin typeface="Times"/>
        </a:defRPr>
      </a:lvl1pPr>
      <a:lvl2pPr marL="457200" indent="0" algn="ctr" defTabSz="914400" rtl="0" fontAlgn="base">
        <a:lnSpc>
          <a:spcPct val="100000"/>
        </a:lnSpc>
        <a:buNone/>
        <a:defRPr lang="de-DE" sz="2400">
          <a:solidFill>
            <a:schemeClr val="dk1"/>
          </a:solidFill>
          <a:latin typeface="Times"/>
        </a:defRPr>
      </a:lvl2pPr>
      <a:lvl3pPr marL="914400" indent="0" algn="ctr" defTabSz="914400" rtl="0" fontAlgn="base">
        <a:lnSpc>
          <a:spcPct val="100000"/>
        </a:lnSpc>
        <a:buNone/>
        <a:defRPr lang="de-DE" sz="2400">
          <a:solidFill>
            <a:schemeClr val="dk1"/>
          </a:solidFill>
          <a:latin typeface="Times"/>
        </a:defRPr>
      </a:lvl3pPr>
      <a:lvl4pPr marL="1371600" indent="0" algn="ctr" defTabSz="914400" rtl="0" fontAlgn="base">
        <a:lnSpc>
          <a:spcPct val="100000"/>
        </a:lnSpc>
        <a:buNone/>
        <a:defRPr lang="de-DE" sz="2400">
          <a:solidFill>
            <a:schemeClr val="dk1"/>
          </a:solidFill>
          <a:latin typeface="Times"/>
        </a:defRPr>
      </a:lvl4pPr>
      <a:lvl5pPr marL="1828800" indent="0" algn="ctr" defTabSz="914400" rtl="0" fontAlgn="base">
        <a:lnSpc>
          <a:spcPct val="100000"/>
        </a:lnSpc>
        <a:buNone/>
        <a:defRPr lang="de-DE" sz="2400">
          <a:solidFill>
            <a:schemeClr val="dk1"/>
          </a:solidFill>
          <a:latin typeface="Times"/>
        </a:defRPr>
      </a:lvl5pPr>
      <a:lvl6pPr>
        <a:defRPr lang="de-DE" sz="1800"/>
      </a:lvl6pPr>
      <a:lvl7pPr>
        <a:defRPr lang="de-DE" sz="1800"/>
      </a:lvl7pPr>
      <a:lvl8pPr>
        <a:defRPr lang="de-DE" sz="1800"/>
      </a:lvl8pPr>
      <a:lvl9pPr>
        <a:defRPr lang="de-DE" sz="1800"/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ShapeType="1" noGrp="1"/>
          </p:cNvSpPr>
          <p:nvPr>
            <p:ph type="title"/>
          </p:nvPr>
        </p:nvSpPr>
        <p:spPr>
          <a:xfrm>
            <a:off x="1066800" y="1219200"/>
            <a:ext cx="7772400" cy="1143000"/>
          </a:xfrm>
          <a:prstGeom prst="rect">
            <a:avLst/>
          </a:prstGeom>
        </p:spPr>
        <p:txBody>
          <a:bodyPr lIns="91440" tIns="45720" rIns="91440" bIns="45720" anchor="ctr" anchorCtr="0"/>
          <a:lstStyle>
            <a:lvl1pPr marL="0" indent="0" algn="l" defTabSz="914400" rtl="0" fontAlgn="base">
              <a:lnSpc>
                <a:spcPct val="100000"/>
              </a:lnSpc>
              <a:buNone/>
              <a:defRPr sz="4400">
                <a:solidFill>
                  <a:srgbClr val="E9C31F"/>
                </a:solidFill>
                <a:latin typeface="Arial Narrow Bold"/>
              </a:defRPr>
            </a:lvl1pPr>
            <a:lvl2pPr marL="0" indent="0" algn="l" defTabSz="914400" rtl="0" fontAlgn="base">
              <a:lnSpc>
                <a:spcPct val="100000"/>
              </a:lnSpc>
              <a:buNone/>
              <a:defRPr sz="4400">
                <a:solidFill>
                  <a:srgbClr val="E9C31F"/>
                </a:solidFill>
                <a:latin typeface="Arial Narrow Bold"/>
              </a:defRPr>
            </a:lvl2pPr>
            <a:lvl3pPr marL="0" indent="0" algn="l" defTabSz="914400" rtl="0" fontAlgn="base">
              <a:lnSpc>
                <a:spcPct val="100000"/>
              </a:lnSpc>
              <a:buNone/>
              <a:defRPr sz="4400">
                <a:solidFill>
                  <a:srgbClr val="E9C31F"/>
                </a:solidFill>
                <a:latin typeface="Arial Narrow Bold"/>
              </a:defRPr>
            </a:lvl3pPr>
            <a:lvl4pPr marL="0" indent="0" algn="l" defTabSz="914400" rtl="0" fontAlgn="base">
              <a:lnSpc>
                <a:spcPct val="100000"/>
              </a:lnSpc>
              <a:buNone/>
              <a:defRPr sz="4400">
                <a:solidFill>
                  <a:srgbClr val="E9C31F"/>
                </a:solidFill>
                <a:latin typeface="Arial Narrow Bold"/>
              </a:defRPr>
            </a:lvl4pPr>
            <a:lvl5pPr marL="0" indent="0" algn="l" defTabSz="914400" rtl="0" fontAlgn="base">
              <a:lnSpc>
                <a:spcPct val="100000"/>
              </a:lnSpc>
              <a:buNone/>
              <a:defRPr sz="4400">
                <a:solidFill>
                  <a:srgbClr val="E9C31F"/>
                </a:solidFill>
                <a:latin typeface="Arial Narrow Bold"/>
              </a:defRPr>
            </a:lvl5pPr>
          </a:lstStyle>
          <a:p>
            <a:pPr marL="0" lvl="0" indent="0">
              <a:buNone/>
            </a:pPr>
            <a:r>
              <a:rPr lang="en-US" sz="2400"/>
              <a:t>Synchronous Chat</a:t>
            </a:r>
          </a:p>
        </p:txBody>
      </p:sp>
      <p:sp>
        <p:nvSpPr>
          <p:cNvPr id="3075" name="Rectangle 3"/>
          <p:cNvSpPr>
            <a:spLocks noChangeShapeType="1" noGrp="1"/>
          </p:cNvSpPr>
          <p:nvPr>
            <p:ph type="body"/>
          </p:nvPr>
        </p:nvSpPr>
        <p:spPr>
          <a:xfrm>
            <a:off x="1066800" y="2362200"/>
            <a:ext cx="7772400" cy="35052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fontAlgn="base">
              <a:lnSpc>
                <a:spcPct val="100000"/>
              </a:lnSpc>
              <a:spcBef>
                <a:spcPct val="20000"/>
              </a:spcBef>
              <a:buChar char="•"/>
              <a:defRPr sz="3200">
                <a:solidFill>
                  <a:schemeClr val="dk1"/>
                </a:solidFill>
                <a:latin typeface="Arial"/>
              </a:defRPr>
            </a:lvl1pPr>
            <a:lvl2pPr marL="742950" indent="-285750" algn="l" defTabSz="914400" rtl="0" fontAlgn="base">
              <a:lnSpc>
                <a:spcPct val="100000"/>
              </a:lnSpc>
              <a:spcBef>
                <a:spcPct val="20000"/>
              </a:spcBef>
              <a:buChar char="–"/>
              <a:defRPr sz="2800">
                <a:solidFill>
                  <a:srgbClr val="515151"/>
                </a:solidFill>
                <a:latin typeface="Arial"/>
              </a:defRPr>
            </a:lvl2pPr>
            <a:lvl3pPr marL="1143000" indent="-228600" algn="l" defTabSz="914400" rtl="0" fontAlgn="base">
              <a:lnSpc>
                <a:spcPct val="100000"/>
              </a:lnSpc>
              <a:spcBef>
                <a:spcPct val="20000"/>
              </a:spcBef>
              <a:buChar char="•"/>
              <a:defRPr sz="2400">
                <a:solidFill>
                  <a:srgbClr val="515151"/>
                </a:solidFill>
                <a:latin typeface="Arial"/>
              </a:defRPr>
            </a:lvl3pPr>
            <a:lvl4pPr marL="1600200" indent="-228600" algn="l" defTabSz="914400" rtl="0" fontAlgn="base">
              <a:lnSpc>
                <a:spcPct val="100000"/>
              </a:lnSpc>
              <a:spcBef>
                <a:spcPct val="20000"/>
              </a:spcBef>
              <a:buChar char="–"/>
              <a:defRPr sz="2000">
                <a:solidFill>
                  <a:srgbClr val="515151"/>
                </a:solidFill>
                <a:latin typeface="Arial"/>
              </a:defRPr>
            </a:lvl4pPr>
            <a:lvl5pPr marL="2057400" indent="-228600" algn="l" defTabSz="914400" rtl="0" fontAlgn="base">
              <a:lnSpc>
                <a:spcPct val="100000"/>
              </a:lnSpc>
              <a:spcBef>
                <a:spcPct val="20000"/>
              </a:spcBef>
              <a:buChar char="»"/>
              <a:defRPr sz="2000">
                <a:solidFill>
                  <a:srgbClr val="515151"/>
                </a:solidFill>
                <a:latin typeface="Arial"/>
              </a:defRPr>
            </a:lvl5pPr>
          </a:lstStyle>
          <a:p>
            <a:pPr marL="342900" lvl="0" indent="-685800">
              <a:lnSpc>
                <a:spcPct val="90000"/>
              </a:lnSpc>
              <a:spcBef>
                <a:spcPct val="20000"/>
              </a:spcBef>
              <a:buNone/>
            </a:pPr>
            <a:r>
              <a:rPr lang="en-US" sz="1800"/>
              <a:t>Definition: </a:t>
            </a:r>
            <a:r>
              <a:rPr lang="en-US" sz="1600"/>
              <a:t>a synchronous online chat is</a:t>
            </a:r>
            <a:r>
              <a:rPr lang="en-US" sz="1800"/>
              <a:t> </a:t>
            </a:r>
            <a:r>
              <a:rPr sz="1600"/>
              <a:t>a virtual discussion platform to facilitate and manage real-time text messages</a:t>
            </a:r>
            <a:r>
              <a:rPr/>
              <a:t> </a:t>
            </a:r>
          </a:p>
          <a:p>
            <a:pPr marL="342900" lvl="0" indent="-685800">
              <a:lnSpc>
                <a:spcPct val="90000"/>
              </a:lnSpc>
              <a:spcBef>
                <a:spcPct val="20000"/>
              </a:spcBef>
              <a:buNone/>
            </a:pPr>
            <a:endParaRPr lang="en-US" sz="1600"/>
          </a:p>
          <a:p>
            <a:pPr marL="342900" lvl="0" indent="-685800">
              <a:lnSpc>
                <a:spcPct val="90000"/>
              </a:lnSpc>
              <a:spcBef>
                <a:spcPct val="20000"/>
              </a:spcBef>
              <a:buNone/>
            </a:pPr>
            <a:r>
              <a:rPr sz="1600"/>
              <a:t>Advantages:</a:t>
            </a:r>
          </a:p>
          <a:p>
            <a:pPr marL="342900" lvl="0" indent="-6858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sz="1600"/>
              <a:t>Independent of location</a:t>
            </a:r>
          </a:p>
          <a:p>
            <a:pPr marL="342900" lvl="0" indent="-6858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sz="1600"/>
              <a:t>Communication in real time</a:t>
            </a:r>
          </a:p>
          <a:p>
            <a:pPr marL="342900" lvl="0" indent="-6858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/>
          </a:p>
          <a:p>
            <a:pPr marL="342900" lvl="0" indent="-6858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</a:p>
          <a:p>
            <a:pPr marL="342900" lvl="0" indent="-685800">
              <a:lnSpc>
                <a:spcPct val="90000"/>
              </a:lnSpc>
              <a:spcBef>
                <a:spcPct val="20000"/>
              </a:spcBef>
              <a:buNone/>
            </a:pPr>
            <a:r>
              <a:rPr sz="1600"/>
              <a:t>Disadvantages:</a:t>
            </a:r>
          </a:p>
          <a:p>
            <a:pPr marL="342900" lvl="0" indent="-6858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sz="1600"/>
              <a:t>Difficult to transmit emotions </a:t>
            </a:r>
          </a:p>
          <a:p>
            <a:pPr marL="342900" lvl="0" indent="-6858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sz="1600"/>
              <a:t>Participants have to log on at the same time</a:t>
            </a:r>
          </a:p>
          <a:p>
            <a:pPr marL="342900" lvl="0" indent="-685800">
              <a:lnSpc>
                <a:spcPct val="90000"/>
              </a:lnSpc>
              <a:spcBef>
                <a:spcPct val="20000"/>
              </a:spcBef>
              <a:buNone/>
            </a:pPr>
            <a:endParaRPr lang="en-US" sz="1600"/>
          </a:p>
          <a:p>
            <a:pPr marL="342900" lvl="0" indent="-685800">
              <a:lnSpc>
                <a:spcPct val="90000"/>
              </a:lnSpc>
              <a:spcBef>
                <a:spcPct val="20000"/>
              </a:spcBef>
              <a:buNone/>
            </a:pPr>
            <a:endParaRPr lang="en-US" sz="1800"/>
          </a:p>
          <a:p>
            <a:pPr marL="342900" lvl="0" indent="-685800">
              <a:lnSpc>
                <a:spcPct val="90000"/>
              </a:lnSpc>
              <a:spcBef>
                <a:spcPct val="20000"/>
              </a:spcBef>
              <a:buNone/>
            </a:pPr>
          </a:p>
          <a:p>
            <a:pPr marL="342900" lvl="0" indent="-6858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</a:p>
        </p:txBody>
      </p:sp>
      <p:sp>
        <p:nvSpPr>
          <p:cNvPr id="1029" name="Shape 1029"/>
          <p:cNvSpPr>
            <a:spLocks noChangeShapeType="1" noGrp="1"/>
          </p:cNvSpPr>
          <p:nvPr>
            <p:ph type="dt" idx="2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ShapeType="1" noGrp="1"/>
          </p:cNvSpPr>
          <p:nvPr>
            <p:ph type="title"/>
          </p:nvPr>
        </p:nvSpPr>
        <p:spPr>
          <a:xfrm>
            <a:off x="1116012" y="1219200"/>
            <a:ext cx="7723187" cy="696912"/>
          </a:xfrm>
          <a:prstGeom prst="rect">
            <a:avLst/>
          </a:prstGeom>
        </p:spPr>
        <p:txBody>
          <a:bodyPr lIns="91440" tIns="45720" rIns="91440" bIns="45720" anchor="ctr" anchorCtr="0"/>
          <a:lstStyle>
            <a:lvl1pPr marL="0" indent="0" algn="l" defTabSz="914400" rtl="0" fontAlgn="base">
              <a:lnSpc>
                <a:spcPct val="100000"/>
              </a:lnSpc>
              <a:buNone/>
              <a:defRPr sz="4400">
                <a:solidFill>
                  <a:srgbClr val="E9C31F"/>
                </a:solidFill>
                <a:latin typeface="Arial Narrow Bold"/>
              </a:defRPr>
            </a:lvl1pPr>
            <a:lvl2pPr marL="0" indent="0" algn="l" defTabSz="914400" rtl="0" fontAlgn="base">
              <a:lnSpc>
                <a:spcPct val="100000"/>
              </a:lnSpc>
              <a:buNone/>
              <a:defRPr sz="4400">
                <a:solidFill>
                  <a:srgbClr val="E9C31F"/>
                </a:solidFill>
                <a:latin typeface="Arial Narrow Bold"/>
              </a:defRPr>
            </a:lvl2pPr>
            <a:lvl3pPr marL="0" indent="0" algn="l" defTabSz="914400" rtl="0" fontAlgn="base">
              <a:lnSpc>
                <a:spcPct val="100000"/>
              </a:lnSpc>
              <a:buNone/>
              <a:defRPr sz="4400">
                <a:solidFill>
                  <a:srgbClr val="E9C31F"/>
                </a:solidFill>
                <a:latin typeface="Arial Narrow Bold"/>
              </a:defRPr>
            </a:lvl3pPr>
            <a:lvl4pPr marL="0" indent="0" algn="l" defTabSz="914400" rtl="0" fontAlgn="base">
              <a:lnSpc>
                <a:spcPct val="100000"/>
              </a:lnSpc>
              <a:buNone/>
              <a:defRPr sz="4400">
                <a:solidFill>
                  <a:srgbClr val="E9C31F"/>
                </a:solidFill>
                <a:latin typeface="Arial Narrow Bold"/>
              </a:defRPr>
            </a:lvl4pPr>
            <a:lvl5pPr marL="0" indent="0" algn="l" defTabSz="914400" rtl="0" fontAlgn="base">
              <a:lnSpc>
                <a:spcPct val="100000"/>
              </a:lnSpc>
              <a:buNone/>
              <a:defRPr sz="4400">
                <a:solidFill>
                  <a:srgbClr val="E9C31F"/>
                </a:solidFill>
                <a:latin typeface="Arial Narrow Bold"/>
              </a:defRPr>
            </a:lvl5pPr>
          </a:lstStyle>
          <a:p>
            <a:pPr marL="0" lvl="0" indent="0">
              <a:buNone/>
            </a:pPr>
            <a:r>
              <a:rPr sz="2800"/>
              <a:t>Example</a:t>
            </a:r>
          </a:p>
        </p:txBody>
      </p:sp>
      <p:sp>
        <p:nvSpPr>
          <p:cNvPr id="4099" name="Rectangle 3"/>
          <p:cNvSpPr>
            <a:spLocks noChangeShapeType="1" noGrp="1"/>
          </p:cNvSpPr>
          <p:nvPr>
            <p:ph type="body"/>
          </p:nvPr>
        </p:nvSpPr>
        <p:spPr>
          <a:xfrm>
            <a:off x="1371600" y="2362200"/>
            <a:ext cx="7772400" cy="35052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fontAlgn="base">
              <a:lnSpc>
                <a:spcPct val="100000"/>
              </a:lnSpc>
              <a:spcBef>
                <a:spcPct val="20000"/>
              </a:spcBef>
              <a:buChar char="•"/>
              <a:defRPr sz="3200">
                <a:solidFill>
                  <a:schemeClr val="dk1"/>
                </a:solidFill>
                <a:latin typeface="Arial"/>
              </a:defRPr>
            </a:lvl1pPr>
            <a:lvl2pPr marL="742950" indent="-285750" algn="l" defTabSz="914400" rtl="0" fontAlgn="base">
              <a:lnSpc>
                <a:spcPct val="100000"/>
              </a:lnSpc>
              <a:spcBef>
                <a:spcPct val="20000"/>
              </a:spcBef>
              <a:buChar char="–"/>
              <a:defRPr sz="2800">
                <a:solidFill>
                  <a:srgbClr val="515151"/>
                </a:solidFill>
                <a:latin typeface="Arial"/>
              </a:defRPr>
            </a:lvl2pPr>
            <a:lvl3pPr marL="1143000" indent="-228600" algn="l" defTabSz="914400" rtl="0" fontAlgn="base">
              <a:lnSpc>
                <a:spcPct val="100000"/>
              </a:lnSpc>
              <a:spcBef>
                <a:spcPct val="20000"/>
              </a:spcBef>
              <a:buChar char="•"/>
              <a:defRPr sz="2400">
                <a:solidFill>
                  <a:srgbClr val="515151"/>
                </a:solidFill>
                <a:latin typeface="Arial"/>
              </a:defRPr>
            </a:lvl3pPr>
            <a:lvl4pPr marL="1600200" indent="-228600" algn="l" defTabSz="914400" rtl="0" fontAlgn="base">
              <a:lnSpc>
                <a:spcPct val="100000"/>
              </a:lnSpc>
              <a:spcBef>
                <a:spcPct val="20000"/>
              </a:spcBef>
              <a:buChar char="–"/>
              <a:defRPr sz="2000">
                <a:solidFill>
                  <a:srgbClr val="515151"/>
                </a:solidFill>
                <a:latin typeface="Arial"/>
              </a:defRPr>
            </a:lvl4pPr>
            <a:lvl5pPr marL="2057400" indent="-228600" algn="l" defTabSz="914400" rtl="0" fontAlgn="base">
              <a:lnSpc>
                <a:spcPct val="100000"/>
              </a:lnSpc>
              <a:spcBef>
                <a:spcPct val="20000"/>
              </a:spcBef>
              <a:buChar char="»"/>
              <a:defRPr sz="2000">
                <a:solidFill>
                  <a:srgbClr val="515151"/>
                </a:solidFill>
                <a:latin typeface="Arial"/>
              </a:defRPr>
            </a:lvl5pPr>
          </a:lstStyle>
          <a:p>
            <a:pPr marL="342900" lvl="0" indent="-685800">
              <a:spcBef>
                <a:spcPct val="20000"/>
              </a:spcBef>
              <a:buNone/>
            </a:pPr>
          </a:p>
          <a:p>
            <a:pPr marL="342900" lvl="0" indent="-685800">
              <a:spcBef>
                <a:spcPct val="20000"/>
              </a:spcBef>
              <a:buFontTx/>
              <a:buChar char="•"/>
            </a:pPr>
          </a:p>
          <a:p>
            <a:pPr marL="342900" lvl="0" indent="-685800">
              <a:spcBef>
                <a:spcPct val="20000"/>
              </a:spcBef>
              <a:buNone/>
            </a:pPr>
          </a:p>
        </p:txBody>
      </p:sp>
      <p:pic>
        <p:nvPicPr>
          <p:cNvPr id="4100" name="Picture 8"/>
          <p:cNvPicPr>
            <a:picLocks noChangeAspect="1" noGrp="1"/>
          </p:cNvPicPr>
          <p:nvPr/>
        </p:nvPicPr>
        <p:blipFill>
          <a:blip r:embed="rId2"/>
          <a:srcRect l="3628" t="31449" r="29031" b="9676"/>
          <a:stretch/>
        </p:blipFill>
        <p:spPr>
          <a:xfrm>
            <a:off x="900112" y="1773237"/>
            <a:ext cx="6513512" cy="4256087"/>
          </a:xfrm>
          <a:prstGeom prst="rect">
            <a:avLst/>
          </a:prstGeom>
          <a:noFill/>
        </p:spPr>
      </p:pic>
      <p:pic>
        <p:nvPicPr>
          <p:cNvPr id="4101" name="Picture 11"/>
          <p:cNvPicPr>
            <a:picLocks noChangeAspect="1" noGrp="1"/>
          </p:cNvPicPr>
          <p:nvPr/>
        </p:nvPicPr>
        <p:blipFill>
          <a:blip r:embed="rId3"/>
          <a:srcRect l="0" t="0" r="0" b="45472"/>
          <a:stretch/>
        </p:blipFill>
        <p:spPr>
          <a:xfrm>
            <a:off x="4381500" y="3141662"/>
            <a:ext cx="4762500" cy="3429000"/>
          </a:xfrm>
          <a:prstGeom prst="rect">
            <a:avLst/>
          </a:prstGeom>
          <a:noFill/>
        </p:spPr>
      </p:pic>
      <p:sp>
        <p:nvSpPr>
          <p:cNvPr id="1029" name="Shape 1029"/>
          <p:cNvSpPr>
            <a:spLocks noChangeShapeType="1" noGrp="1"/>
          </p:cNvSpPr>
          <p:nvPr>
            <p:ph type="dt" idx="2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endParaRPr dirty="0"/>
          </a:p>
        </p:txBody>
      </p:sp>
    </p:spTree>
  </p:cSld>
  <p:clrMapOvr>
    <a:masterClrMapping/>
  </p:clrMapOvr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Leer">
  <a:themeElements>
    <a:clrScheme name="Default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AAAAAA"/>
      </a:accent3>
      <a:accent4>
        <a:srgbClr val="DCDCDC"/>
      </a:accent4>
      <a:accent5>
        <a:srgbClr val="DBF1FA"/>
      </a:accent5>
      <a:accent6>
        <a:srgbClr val="4B9DCA"/>
      </a:accent6>
      <a:hlink>
        <a:srgbClr val="009999"/>
      </a:hlink>
      <a:folHlink>
        <a:srgbClr val="99CC00"/>
      </a:folHlink>
    </a:clrScheme>
    <a:fontScheme name="default">
      <a:majorFont>
        <a:latin typeface="Times"/>
        <a:ea typeface="Arial"/>
        <a:cs typeface="Arial"/>
      </a:majorFont>
      <a:minorFont>
        <a:latin typeface="Arial"/>
        <a:ea typeface="Arial"/>
        <a:cs typeface="Arial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009999"/>
        </a:hlink>
        <a:folHlink>
          <a:srgbClr val="99CC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Le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CC3300"/>
        </a:hlink>
        <a:folHlink>
          <a:srgbClr val="9966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Le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3333CC"/>
        </a:hlink>
        <a:folHlink>
          <a:srgbClr val="AF67FF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Le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0066CC"/>
        </a:hlink>
        <a:folHlink>
          <a:srgbClr val="00A8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Le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FF5050"/>
        </a:hlink>
        <a:folHlink>
          <a:srgbClr val="FF99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Leer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00FFFF"/>
        </a:hlink>
        <a:folHlink>
          <a:srgbClr val="00FF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Leer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713E39"/>
        </a:accent1>
        <a:accent2>
          <a:srgbClr val="BE7960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FFFF99"/>
        </a:hlink>
        <a:folHlink>
          <a:srgbClr val="D3A219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Leer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66CCFF"/>
        </a:hlink>
        <a:folHlink>
          <a:srgbClr val="FFE701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Leer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66CCFF"/>
        </a:hlink>
        <a:folHlink>
          <a:srgbClr val="F0E5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Leer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FFCC66"/>
        </a:hlink>
        <a:folHlink>
          <a:srgbClr val="E9DCB9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Leer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99CCFF"/>
        </a:hlink>
        <a:folHlink>
          <a:srgbClr val="FFFF99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Leer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CCB400"/>
        </a:hlink>
        <a:folHlink>
          <a:srgbClr val="8C9EA0"/>
        </a:folHlink>
      </a:clrScheme>
      <a:clrMap accent1="accent1" accent2="accent2" accent3="accent3" accent4="accent4" accent5="accent5" accent6="accent6" bg1="lt1" bg2="lt2" folHlink="folHlink" hlink="hlink" tx1="dk1" tx2="dk2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0</Pages>
  <Words>0</Words>
  <Characters>0</Characters>
  <CharactersWithSpaces>0</CharactersWithSpaces>
  <Application>ONLYOFFICE/5.6.0.21</Application>
  <DocSecurity>0</DocSecurity>
  <PresentationFormat>On-screen Show (4:3)</PresentationFormat>
  <Lines>0</Lines>
  <Paragraphs>0</Paragraphs>
  <Slides>2</Slides>
  <Notes>0</Notes>
  <HiddenSlides>0</HiddenSlides>
  <MMClips>0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 1</vt:lpstr>
      <vt:lpstr>Slide 1</vt:lpstr>
      <vt:lpstr>Slide 2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/>
  <cp:keywords/>
  <dc:description/>
  <dc:identifier/>
  <dc:language/>
  <cp:lastModifiedBy/>
  <cp:revision>1</cp:revision>
  <cp:category/>
  <cp:contentStatus/>
  <cp:version/>
</cp:coreProperties>
</file>