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6"/>
  </p:notesMasterIdLst>
  <p:sldIdLst>
    <p:sldId id="256" r:id="rId4"/>
    <p:sldId id="257" r:id="rId5"/>
  </p:sldIdLst>
  <p:sldSz cx="9144000" cy="6858000" type="screen4x3"/>
  <p:notesSz cx="6858000" cy="9144000"/>
  <p:defaultTextStyle>
    <a:lvl1pPr marL="0" indent="0" algn="l" defTabSz="914400" rtl="0" fontAlgn="base">
      <a:lnSpc>
        <a:spcPct val="100000"/>
      </a:lnSpc>
      <a:buNone/>
      <a:defRPr lang="de-DE" sz="2400">
        <a:solidFill>
          <a:schemeClr val="dk1"/>
        </a:solidFill>
        <a:latin typeface="Times"/>
      </a:defRPr>
    </a:lvl1pPr>
    <a:lvl2pPr marL="457200" indent="0" algn="l" defTabSz="914400" rtl="0" fontAlgn="base">
      <a:lnSpc>
        <a:spcPct val="100000"/>
      </a:lnSpc>
      <a:buNone/>
      <a:defRPr lang="de-DE" sz="2400">
        <a:solidFill>
          <a:schemeClr val="dk1"/>
        </a:solidFill>
        <a:latin typeface="Times"/>
      </a:defRPr>
    </a:lvl2pPr>
    <a:lvl3pPr marL="914400" indent="0" algn="l" defTabSz="914400" rtl="0" fontAlgn="base">
      <a:lnSpc>
        <a:spcPct val="100000"/>
      </a:lnSpc>
      <a:buNone/>
      <a:defRPr lang="de-DE" sz="2400">
        <a:solidFill>
          <a:schemeClr val="dk1"/>
        </a:solidFill>
        <a:latin typeface="Times"/>
      </a:defRPr>
    </a:lvl3pPr>
    <a:lvl4pPr marL="1371600" indent="0" algn="l" defTabSz="914400" rtl="0" fontAlgn="base">
      <a:lnSpc>
        <a:spcPct val="100000"/>
      </a:lnSpc>
      <a:buNone/>
      <a:defRPr lang="de-DE" sz="2400">
        <a:solidFill>
          <a:schemeClr val="dk1"/>
        </a:solidFill>
        <a:latin typeface="Times"/>
      </a:defRPr>
    </a:lvl4pPr>
    <a:lvl5pPr marL="1828800" indent="0" algn="l" defTabSz="914400" rtl="0" fontAlgn="base">
      <a:lnSpc>
        <a:spcPct val="100000"/>
      </a:lnSpc>
      <a:buNone/>
      <a:defRPr lang="de-DE" sz="2400">
        <a:solidFill>
          <a:schemeClr val="dk1"/>
        </a:solidFill>
        <a:latin typeface="Times"/>
      </a:defRPr>
    </a:lvl5pPr>
    <a:lvl6pPr>
      <a:defRPr lang="de-DE" sz="1800"/>
    </a:lvl6pPr>
    <a:lvl7pPr>
      <a:defRPr lang="de-DE" sz="1800"/>
    </a:lvl7pPr>
    <a:lvl8pPr>
      <a:defRPr lang="de-DE" sz="1800"/>
    </a:lvl8pPr>
    <a:lvl9pPr>
      <a:defRPr lang="de-DE" sz="1800"/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 /><Relationship Id="rId8" Type="http://schemas.openxmlformats.org/officeDocument/2006/relationships/tableStyles" Target="tableStyles.xml" /><Relationship Id="rId9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Header Placeholder 1"/>
          <p:cNvSpPr>
            <a:spLocks noChangeShapeType="1" noGrp="1"/>
          </p:cNvSpPr>
          <p:nvPr>
            <p:ph type="hdr" idx="0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endParaRPr dirty="0"/>
          </a:p>
        </p:txBody>
      </p:sp>
      <p:sp>
        <p:nvSpPr>
          <p:cNvPr id="5123" name="Date Placeholder 2"/>
          <p:cNvSpPr>
            <a:spLocks noChangeShapeType="1" noGrp="1"/>
          </p:cNvSpPr>
          <p:nvPr>
            <p:ph type="dt" idx="1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1pPr>
            <a:lvl2pPr marL="45720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2pPr>
            <a:lvl3pPr marL="91440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3pPr>
            <a:lvl4pPr marL="137160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4pPr>
            <a:lvl5pPr marL="182880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r">
              <a:buNone/>
            </a:pPr>
            <a:r>
              <a:rPr lang="en-US" sz="1200"/>
              <a:t>*</a:t>
            </a:r>
          </a:p>
        </p:txBody>
      </p:sp>
      <p:sp>
        <p:nvSpPr>
          <p:cNvPr id="5124" name="Slide Image Placeholder 3"/>
          <p:cNvSpPr>
            <a:spLocks noChangeShapeType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5125" name="Notes Placeholder 4"/>
          <p:cNvSpPr>
            <a:spLocks noChangeShapeType="1"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 rtl="0" fontAlgn="base">
              <a:lnSpc>
                <a:spcPct val="100000"/>
              </a:lnSpc>
              <a:spcBef>
                <a:spcPct val="30000"/>
              </a:spcBef>
              <a:buNone/>
              <a:defRPr sz="1200">
                <a:solidFill>
                  <a:schemeClr val="dk1"/>
                </a:solidFill>
                <a:latin typeface="Calibri"/>
              </a:defRPr>
            </a:lvl1pPr>
            <a:lvl2pPr marL="457200" indent="0" algn="l" defTabSz="914400" rtl="0" fontAlgn="base">
              <a:lnSpc>
                <a:spcPct val="100000"/>
              </a:lnSpc>
              <a:spcBef>
                <a:spcPct val="30000"/>
              </a:spcBef>
              <a:buNone/>
              <a:defRPr sz="1200">
                <a:solidFill>
                  <a:schemeClr val="dk1"/>
                </a:solidFill>
                <a:latin typeface="Calibri"/>
              </a:defRPr>
            </a:lvl2pPr>
            <a:lvl3pPr marL="914400" indent="0" algn="l" defTabSz="914400" rtl="0" fontAlgn="base">
              <a:lnSpc>
                <a:spcPct val="100000"/>
              </a:lnSpc>
              <a:spcBef>
                <a:spcPct val="30000"/>
              </a:spcBef>
              <a:buNone/>
              <a:defRPr sz="1200">
                <a:solidFill>
                  <a:schemeClr val="dk1"/>
                </a:solidFill>
                <a:latin typeface="Calibri"/>
              </a:defRPr>
            </a:lvl3pPr>
            <a:lvl4pPr marL="1371600" indent="0" algn="l" defTabSz="914400" rtl="0" fontAlgn="base">
              <a:lnSpc>
                <a:spcPct val="100000"/>
              </a:lnSpc>
              <a:spcBef>
                <a:spcPct val="30000"/>
              </a:spcBef>
              <a:buNone/>
              <a:defRPr sz="1200">
                <a:solidFill>
                  <a:schemeClr val="dk1"/>
                </a:solidFill>
                <a:latin typeface="Calibri"/>
              </a:defRPr>
            </a:lvl4pPr>
            <a:lvl5pPr marL="1828800" indent="0" algn="l" defTabSz="914400" rtl="0" fontAlgn="base">
              <a:lnSpc>
                <a:spcPct val="100000"/>
              </a:lnSpc>
              <a:spcBef>
                <a:spcPct val="30000"/>
              </a:spcBef>
              <a:buNone/>
              <a:defRPr sz="120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>
              <a:spcBef>
                <a:spcPct val="30000"/>
              </a:spcBef>
              <a:buNone/>
            </a:pPr>
            <a:r>
              <a:rPr lang="en-US"/>
              <a:t>Click to edit Master text styles</a:t>
            </a:r>
          </a:p>
          <a:p>
            <a:pPr marL="457200" lvl="1" indent="-457200">
              <a:spcBef>
                <a:spcPct val="30000"/>
              </a:spcBef>
              <a:buNone/>
            </a:pPr>
            <a:r>
              <a:rPr lang="en-US"/>
              <a:t>Second level</a:t>
            </a:r>
          </a:p>
          <a:p>
            <a:pPr marL="914400" lvl="2" indent="-914400">
              <a:spcBef>
                <a:spcPct val="30000"/>
              </a:spcBef>
              <a:buNone/>
            </a:pPr>
            <a:r>
              <a:rPr lang="en-US"/>
              <a:t>Third level</a:t>
            </a:r>
          </a:p>
          <a:p>
            <a:pPr marL="1371600" lvl="3" indent="-1371600">
              <a:spcBef>
                <a:spcPct val="30000"/>
              </a:spcBef>
              <a:buNone/>
            </a:pPr>
            <a:r>
              <a:rPr lang="en-US"/>
              <a:t>Fourth level</a:t>
            </a:r>
          </a:p>
          <a:p>
            <a:pPr marL="1828800" lvl="4" indent="-1828800">
              <a:spcBef>
                <a:spcPct val="30000"/>
              </a:spcBef>
              <a:buNone/>
            </a:pPr>
            <a:r>
              <a:rPr lang="en-US"/>
              <a:t>Fifth level</a:t>
            </a:r>
          </a:p>
        </p:txBody>
      </p:sp>
      <p:sp>
        <p:nvSpPr>
          <p:cNvPr id="5126" name="Footer Placeholder 5"/>
          <p:cNvSpPr>
            <a:spLocks noChangeShapeType="1" noGrp="1"/>
          </p:cNvSpPr>
          <p:nvPr>
            <p:ph type="ftr" idx="4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endParaRPr dirty="0"/>
          </a:p>
        </p:txBody>
      </p:sp>
      <p:sp>
        <p:nvSpPr>
          <p:cNvPr id="5127" name="Slide Number Placeholder 6"/>
          <p:cNvSpPr>
            <a:spLocks noChangeShapeType="1" noGrp="1"/>
          </p:cNvSpPr>
          <p:nvPr>
            <p:ph type="sldNum" idx="5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>
            <a:lvl1pPr marL="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1pPr>
            <a:lvl2pPr marL="45720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2pPr>
            <a:lvl3pPr marL="91440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3pPr>
            <a:lvl4pPr marL="137160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4pPr>
            <a:lvl5pPr marL="182880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r">
              <a:buNone/>
            </a:pPr>
            <a:fld id="{D038279B-FC19-497E-A7D1-5ADD9CAF016F}" type="slidenum">
              <a:rPr lang="en-GB" sz="1200"/>
              <a:t>*</a:t>
            </a:fld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hf ftr="0" hdr="0" sldNum="0"/>
  <p:notesStyle/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ChangeShapeType="1" noGrp="1"/>
          </p:cNvSpPr>
          <p:nvPr>
            <p:ph type="sldImg" idx="0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6147" name="Notes Placeholder 2"/>
          <p:cNvSpPr>
            <a:spLocks noChangeShapeType="1"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 lvl="0"/>
            <a:r>
              <a:rPr lang="en-US"/>
              <a:t>What is it? Audio or video content you can subscribe to and download to your portable media player or computer.</a:t>
            </a:r>
          </a:p>
          <a:p>
            <a:pPr lvl="0"/>
            <a:r>
              <a:rPr lang="en-US"/>
              <a:t>Why use it? Four main uses: Language learning podcasts, “authentic” materials, student podcasting, podcasts by teachers.</a:t>
            </a:r>
          </a:p>
        </p:txBody>
      </p:sp>
      <p:sp>
        <p:nvSpPr>
          <p:cNvPr id="6148" name="Slide Number Placeholder 3"/>
          <p:cNvSpPr txBox="1">
            <a:spLocks noChangeShapeType="1"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lvl="0" algn="r"/>
            <a:fld id="{D038279B-FC19-497E-A7D1-5ADD9CAF016F}" type="slidenum">
              <a:rPr lang="en-GB" sz="1200"/>
              <a:t>*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ChangeShapeType="1" noGrp="1"/>
          </p:cNvSpPr>
          <p:nvPr>
            <p:ph type="sldImg" idx="0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dirty="0"/>
          </a:p>
        </p:txBody>
      </p:sp>
      <p:sp>
        <p:nvSpPr>
          <p:cNvPr id="7171" name="Notes Placeholder 2"/>
          <p:cNvSpPr>
            <a:spLocks noChangeShapeType="1"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 lvl="0"/>
            <a:r>
              <a:rPr lang="en-US"/>
              <a:t>What is it? Audio or video content you can subscribe to and download to your portable media player or computer.</a:t>
            </a:r>
          </a:p>
          <a:p>
            <a:pPr lvl="0"/>
            <a:r>
              <a:rPr lang="en-US"/>
              <a:t>Why use it? Four main uses: Language learning podcasts, “authentic” materials, student podcasting, podcasts by teachers.</a:t>
            </a:r>
          </a:p>
        </p:txBody>
      </p:sp>
      <p:sp>
        <p:nvSpPr>
          <p:cNvPr id="7172" name="Slide Number Placeholder 3"/>
          <p:cNvSpPr txBox="1">
            <a:spLocks noChangeShapeType="1"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lvl="0" algn="r"/>
            <a:fld id="{D038279B-FC19-497E-A7D1-5ADD9CAF016F}" type="slidenum">
              <a:rPr lang="en-GB" sz="1200"/>
              <a:t>*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showMasterSp="1" type="obj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hape 1027"/>
          <p:cNvSpPr>
            <a:spLocks noChangeShapeType="1" noGrp="1"/>
          </p:cNvSpPr>
          <p:nvPr>
            <p:ph type="title" idx="0"/>
          </p:nvPr>
        </p:nvSpPr>
        <p:spPr>
          <a:xfrm>
            <a:off x="1066800" y="1219200"/>
            <a:ext cx="77724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</a:pPr>
            <a:r>
              <a:rPr/>
              <a:t>Mastertitelformat bearbeiten</a:t>
            </a:r>
          </a:p>
        </p:txBody>
      </p:sp>
      <p:sp>
        <p:nvSpPr>
          <p:cNvPr id="1028" name="Shape 1028"/>
          <p:cNvSpPr>
            <a:spLocks noChangeShapeType="1" noGrp="1"/>
          </p:cNvSpPr>
          <p:nvPr>
            <p:ph idx="1"/>
          </p:nvPr>
        </p:nvSpPr>
        <p:spPr>
          <a:xfrm>
            <a:off x="1066800" y="2362200"/>
            <a:ext cx="7772400" cy="350520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-342900" algn="l" defTabSz="914400" rtl="0" fontAlgn="base">
              <a:lnSpc>
                <a:spcPct val="100000"/>
              </a:lnSpc>
              <a:spcBef>
                <a:spcPct val="20000"/>
              </a:spcBef>
              <a:buChar char="•"/>
              <a:defRPr sz="3200">
                <a:solidFill>
                  <a:schemeClr val="dk1"/>
                </a:solidFill>
                <a:latin typeface="Arial"/>
              </a:defRPr>
            </a:lvl1pPr>
            <a:lvl2pPr marL="742950" indent="-285750" algn="l" defTabSz="914400" rtl="0" fontAlgn="base">
              <a:lnSpc>
                <a:spcPct val="100000"/>
              </a:lnSpc>
              <a:spcBef>
                <a:spcPct val="20000"/>
              </a:spcBef>
              <a:buChar char="–"/>
              <a:defRPr sz="2800">
                <a:solidFill>
                  <a:srgbClr val="515151"/>
                </a:solidFill>
                <a:latin typeface="Arial"/>
              </a:defRPr>
            </a:lvl2pPr>
            <a:lvl3pPr marL="1143000" indent="-228600" algn="l" defTabSz="914400" rtl="0" fontAlgn="base">
              <a:lnSpc>
                <a:spcPct val="100000"/>
              </a:lnSpc>
              <a:spcBef>
                <a:spcPct val="20000"/>
              </a:spcBef>
              <a:buChar char="•"/>
              <a:defRPr sz="2400">
                <a:solidFill>
                  <a:srgbClr val="515151"/>
                </a:solidFill>
                <a:latin typeface="Arial"/>
              </a:defRPr>
            </a:lvl3pPr>
            <a:lvl4pPr marL="1600200" indent="-228600" algn="l" defTabSz="914400" rtl="0" fontAlgn="base">
              <a:lnSpc>
                <a:spcPct val="100000"/>
              </a:lnSpc>
              <a:spcBef>
                <a:spcPct val="20000"/>
              </a:spcBef>
              <a:buChar char="–"/>
              <a:defRPr sz="2000">
                <a:solidFill>
                  <a:srgbClr val="515151"/>
                </a:solidFill>
                <a:latin typeface="Arial"/>
              </a:defRPr>
            </a:lvl4pPr>
            <a:lvl5pPr marL="2057400" indent="-228600" algn="l" defTabSz="914400" rtl="0" fontAlgn="base">
              <a:lnSpc>
                <a:spcPct val="100000"/>
              </a:lnSpc>
              <a:spcBef>
                <a:spcPct val="20000"/>
              </a:spcBef>
              <a:buChar char="»"/>
              <a:defRPr sz="2000">
                <a:solidFill>
                  <a:srgbClr val="515151"/>
                </a:solidFill>
                <a:latin typeface="Arial"/>
              </a:defRPr>
            </a:lvl5pPr>
          </a:lstStyle>
          <a:p>
            <a:pPr marL="342900" lvl="0" indent="-685800">
              <a:spcBef>
                <a:spcPct val="20000"/>
              </a:spcBef>
              <a:buFontTx/>
              <a:buChar char="•"/>
            </a:pPr>
            <a:r>
              <a:rPr/>
              <a:t>Mastertextformat bearbeiten</a:t>
            </a:r>
          </a:p>
          <a:p>
            <a:pPr marL="742950" lvl="1" indent="-1028700">
              <a:spcBef>
                <a:spcPct val="20000"/>
              </a:spcBef>
              <a:buFontTx/>
              <a:buChar char="–"/>
            </a:pPr>
            <a:r>
              <a:rPr/>
              <a:t>Zweite Ebene</a:t>
            </a:r>
          </a:p>
          <a:p>
            <a:pPr marL="1143000" lvl="2" indent="-1371600">
              <a:spcBef>
                <a:spcPct val="20000"/>
              </a:spcBef>
              <a:buFontTx/>
              <a:buChar char="•"/>
            </a:pPr>
            <a:r>
              <a:rPr/>
              <a:t>Dritte Ebene</a:t>
            </a:r>
          </a:p>
          <a:p>
            <a:pPr marL="1600200" lvl="3" indent="-1828800">
              <a:spcBef>
                <a:spcPct val="20000"/>
              </a:spcBef>
              <a:buFontTx/>
              <a:buChar char="–"/>
            </a:pPr>
            <a:r>
              <a:rPr/>
              <a:t>Vierte Ebene</a:t>
            </a:r>
          </a:p>
          <a:p>
            <a:pPr marL="2057400" lvl="4" indent="-2286000">
              <a:spcBef>
                <a:spcPct val="20000"/>
              </a:spcBef>
              <a:buFontTx/>
              <a:buChar char="»"/>
            </a:pPr>
            <a:r>
              <a:rPr/>
              <a:t>Fünfte Ebene</a:t>
            </a:r>
          </a:p>
        </p:txBody>
      </p:sp>
      <p:sp>
        <p:nvSpPr>
          <p:cNvPr id="1029" name="Shape 1029"/>
          <p:cNvSpPr>
            <a:spLocks noChangeShapeType="1" noGrp="1"/>
          </p:cNvSpPr>
          <p:nvPr>
            <p:ph type="dt" idx="2"/>
          </p:nvPr>
        </p:nvSpPr>
        <p:spPr>
          <a:xfrm>
            <a:off x="685800" y="6400800"/>
            <a:ext cx="1905000" cy="4572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endParaRPr dirty="0"/>
          </a:p>
        </p:txBody>
      </p:sp>
      <p:sp>
        <p:nvSpPr>
          <p:cNvPr id="1030" name="Shape 1030"/>
          <p:cNvSpPr>
            <a:spLocks noChangeShapeType="1" noGrp="1"/>
          </p:cNvSpPr>
          <p:nvPr>
            <p:ph type="ftr" idx="3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endParaRPr dirty="0"/>
          </a:p>
        </p:txBody>
      </p:sp>
      <p:sp>
        <p:nvSpPr>
          <p:cNvPr id="1031" name="Shape 1031"/>
          <p:cNvSpPr>
            <a:spLocks noChangeShapeType="1" noGrp="1"/>
          </p:cNvSpPr>
          <p:nvPr>
            <p:ph type="sldNum" idx="4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1pPr>
            <a:lvl2pPr marL="45720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2pPr>
            <a:lvl3pPr marL="91440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3pPr>
            <a:lvl4pPr marL="137160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4pPr>
            <a:lvl5pPr marL="182880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r">
              <a:buNone/>
            </a:pPr>
            <a:fld id="{D038279B-FC19-497E-A7D1-5ADD9CAF016F}" type="slidenum">
              <a:rPr sz="1400"/>
              <a:t>&lt;#&gt;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showMasterSp="0" type="title">
  <p:cSld name="1_Leer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 noGrp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2"/>
          <p:cNvSpPr>
            <a:spLocks noChangeShapeType="1" noGrp="1"/>
          </p:cNvSpPr>
          <p:nvPr>
            <p:ph type="title" idx="0"/>
          </p:nvPr>
        </p:nvSpPr>
        <p:spPr>
          <a:xfrm>
            <a:off x="1066800" y="1219200"/>
            <a:ext cx="77724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</a:pPr>
            <a:r>
              <a:rPr/>
              <a:t>Mastertitelformat bearbeiten</a:t>
            </a:r>
          </a:p>
        </p:txBody>
      </p:sp>
      <p:sp>
        <p:nvSpPr>
          <p:cNvPr id="2052" name="Rectangle 3"/>
          <p:cNvSpPr>
            <a:spLocks noChangeShapeType="1" noGrp="1"/>
          </p:cNvSpPr>
          <p:nvPr>
            <p:ph type="body" idx="1"/>
          </p:nvPr>
        </p:nvSpPr>
        <p:spPr>
          <a:xfrm>
            <a:off x="1066800" y="2362200"/>
            <a:ext cx="7772400" cy="35052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685800">
              <a:spcBef>
                <a:spcPct val="20000"/>
              </a:spcBef>
              <a:buFontTx/>
              <a:buChar char="•"/>
            </a:pPr>
            <a:r>
              <a:rPr/>
              <a:t>Mastertextformat bearbeiten</a:t>
            </a:r>
          </a:p>
          <a:p>
            <a:pPr marL="742950" lvl="1" indent="-1028700">
              <a:spcBef>
                <a:spcPct val="20000"/>
              </a:spcBef>
              <a:buFontTx/>
              <a:buChar char="–"/>
            </a:pPr>
            <a:r>
              <a:rPr/>
              <a:t>Zweite Ebene</a:t>
            </a:r>
          </a:p>
          <a:p>
            <a:pPr marL="1143000" lvl="2" indent="-1371600">
              <a:spcBef>
                <a:spcPct val="20000"/>
              </a:spcBef>
              <a:buFontTx/>
              <a:buChar char="•"/>
            </a:pPr>
            <a:r>
              <a:rPr/>
              <a:t>Dritte Ebene</a:t>
            </a:r>
          </a:p>
          <a:p>
            <a:pPr marL="1600200" lvl="3" indent="-1828800">
              <a:spcBef>
                <a:spcPct val="20000"/>
              </a:spcBef>
              <a:buFontTx/>
              <a:buChar char="–"/>
            </a:pPr>
            <a:r>
              <a:rPr/>
              <a:t>Vierte Ebene</a:t>
            </a:r>
          </a:p>
          <a:p>
            <a:pPr marL="2057400" lvl="4" indent="-2286000">
              <a:spcBef>
                <a:spcPct val="20000"/>
              </a:spcBef>
              <a:buFontTx/>
              <a:buChar char="»"/>
            </a:pPr>
            <a:r>
              <a:rPr/>
              <a:t>Fünfte Ebene</a:t>
            </a:r>
          </a:p>
        </p:txBody>
      </p:sp>
      <p:sp>
        <p:nvSpPr>
          <p:cNvPr id="1015" name="Shape 1015"/>
          <p:cNvSpPr>
            <a:spLocks noChangeShapeType="1" noGrp="1"/>
          </p:cNvSpPr>
          <p:nvPr>
            <p:ph type="dt"/>
          </p:nvPr>
        </p:nvSpPr>
        <p:spPr>
          <a:prstGeom prst="rect">
            <a:avLst/>
          </a:prstGeom>
        </p:spPr>
        <p:txBody>
          <a:bodyPr lIns="91440" tIns="45720" rIns="91440" bIns="45720"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showMasterSp="1" type="blank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hape 1029"/>
          <p:cNvSpPr>
            <a:spLocks noChangeShapeType="1" noGrp="1"/>
          </p:cNvSpPr>
          <p:nvPr>
            <p:ph type="dt" idx="2"/>
          </p:nvPr>
        </p:nvSpPr>
        <p:spPr>
          <a:xfrm>
            <a:off x="685800" y="6400800"/>
            <a:ext cx="1905000" cy="4572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/>
          <p:cNvPicPr>
            <a:picLocks noChangeAspect="1" noGrp="1"/>
          </p:cNvPicPr>
          <p:nvPr/>
        </p:nvPicPr>
        <p:blipFill>
          <a:blip r:embed="rId5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2"/>
          <p:cNvSpPr>
            <a:spLocks noChangeShapeType="1" noGrp="1"/>
          </p:cNvSpPr>
          <p:nvPr>
            <p:ph type="title" idx="0"/>
          </p:nvPr>
        </p:nvSpPr>
        <p:spPr>
          <a:xfrm>
            <a:off x="1066800" y="1219200"/>
            <a:ext cx="77724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buNone/>
            </a:pPr>
            <a:r>
              <a:rPr/>
              <a:t>Mastertitelformat bearbeiten</a:t>
            </a:r>
          </a:p>
        </p:txBody>
      </p:sp>
      <p:sp>
        <p:nvSpPr>
          <p:cNvPr id="1028" name="Rectangle 3"/>
          <p:cNvSpPr>
            <a:spLocks noChangeShapeType="1" noGrp="1"/>
          </p:cNvSpPr>
          <p:nvPr>
            <p:ph type="body" idx="1"/>
          </p:nvPr>
        </p:nvSpPr>
        <p:spPr>
          <a:xfrm>
            <a:off x="1066800" y="2362200"/>
            <a:ext cx="7772400" cy="350520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-342900" algn="l" defTabSz="914400" rtl="0" fontAlgn="base">
              <a:lnSpc>
                <a:spcPct val="100000"/>
              </a:lnSpc>
              <a:spcBef>
                <a:spcPct val="20000"/>
              </a:spcBef>
              <a:buChar char="•"/>
              <a:defRPr sz="3200">
                <a:solidFill>
                  <a:schemeClr val="dk1"/>
                </a:solidFill>
                <a:latin typeface="Arial"/>
              </a:defRPr>
            </a:lvl1pPr>
            <a:lvl2pPr marL="742950" indent="-285750" algn="l" defTabSz="914400" rtl="0" fontAlgn="base">
              <a:lnSpc>
                <a:spcPct val="100000"/>
              </a:lnSpc>
              <a:spcBef>
                <a:spcPct val="20000"/>
              </a:spcBef>
              <a:buChar char="–"/>
              <a:defRPr sz="2800">
                <a:solidFill>
                  <a:srgbClr val="515151"/>
                </a:solidFill>
                <a:latin typeface="Arial"/>
              </a:defRPr>
            </a:lvl2pPr>
            <a:lvl3pPr marL="1143000" indent="-228600" algn="l" defTabSz="914400" rtl="0" fontAlgn="base">
              <a:lnSpc>
                <a:spcPct val="100000"/>
              </a:lnSpc>
              <a:spcBef>
                <a:spcPct val="20000"/>
              </a:spcBef>
              <a:buChar char="•"/>
              <a:defRPr sz="2400">
                <a:solidFill>
                  <a:srgbClr val="515151"/>
                </a:solidFill>
                <a:latin typeface="Arial"/>
              </a:defRPr>
            </a:lvl3pPr>
            <a:lvl4pPr marL="1600200" indent="-228600" algn="l" defTabSz="914400" rtl="0" fontAlgn="base">
              <a:lnSpc>
                <a:spcPct val="100000"/>
              </a:lnSpc>
              <a:spcBef>
                <a:spcPct val="20000"/>
              </a:spcBef>
              <a:buChar char="–"/>
              <a:defRPr sz="2000">
                <a:solidFill>
                  <a:srgbClr val="515151"/>
                </a:solidFill>
                <a:latin typeface="Arial"/>
              </a:defRPr>
            </a:lvl4pPr>
            <a:lvl5pPr marL="2057400" indent="-228600" algn="l" defTabSz="914400" rtl="0" fontAlgn="base">
              <a:lnSpc>
                <a:spcPct val="100000"/>
              </a:lnSpc>
              <a:spcBef>
                <a:spcPct val="20000"/>
              </a:spcBef>
              <a:buChar char="»"/>
              <a:defRPr sz="2000">
                <a:solidFill>
                  <a:srgbClr val="515151"/>
                </a:solidFill>
                <a:latin typeface="Arial"/>
              </a:defRPr>
            </a:lvl5pPr>
          </a:lstStyle>
          <a:p>
            <a:pPr marL="342900" lvl="0" indent="-685800">
              <a:spcBef>
                <a:spcPct val="20000"/>
              </a:spcBef>
              <a:buFontTx/>
              <a:buChar char="•"/>
            </a:pPr>
            <a:r>
              <a:rPr/>
              <a:t>Mastertextformat bearbeiten</a:t>
            </a:r>
          </a:p>
          <a:p>
            <a:pPr marL="742950" lvl="1" indent="-1028700">
              <a:spcBef>
                <a:spcPct val="20000"/>
              </a:spcBef>
              <a:buFontTx/>
              <a:buChar char="–"/>
            </a:pPr>
            <a:r>
              <a:rPr/>
              <a:t>Zweite Ebene</a:t>
            </a:r>
          </a:p>
          <a:p>
            <a:pPr marL="1143000" lvl="2" indent="-1371600">
              <a:spcBef>
                <a:spcPct val="20000"/>
              </a:spcBef>
              <a:buFontTx/>
              <a:buChar char="•"/>
            </a:pPr>
            <a:r>
              <a:rPr/>
              <a:t>Dritte Ebene</a:t>
            </a:r>
          </a:p>
          <a:p>
            <a:pPr marL="1600200" lvl="3" indent="-1828800">
              <a:spcBef>
                <a:spcPct val="20000"/>
              </a:spcBef>
              <a:buFontTx/>
              <a:buChar char="–"/>
            </a:pPr>
            <a:r>
              <a:rPr/>
              <a:t>Vierte Ebene</a:t>
            </a:r>
          </a:p>
          <a:p>
            <a:pPr marL="2057400" lvl="4" indent="-2286000">
              <a:spcBef>
                <a:spcPct val="20000"/>
              </a:spcBef>
              <a:buFontTx/>
              <a:buChar char="»"/>
            </a:pPr>
            <a:r>
              <a:rPr/>
              <a:t>Fünfte Ebene</a:t>
            </a:r>
          </a:p>
        </p:txBody>
      </p:sp>
      <p:sp>
        <p:nvSpPr>
          <p:cNvPr id="1029" name="Rectangle 4"/>
          <p:cNvSpPr>
            <a:spLocks noChangeShapeType="1" noGrp="1"/>
          </p:cNvSpPr>
          <p:nvPr>
            <p:ph type="dt" idx="2"/>
          </p:nvPr>
        </p:nvSpPr>
        <p:spPr>
          <a:xfrm>
            <a:off x="685800" y="6400800"/>
            <a:ext cx="1905000" cy="4572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endParaRPr dirty="0"/>
          </a:p>
        </p:txBody>
      </p:sp>
      <p:sp>
        <p:nvSpPr>
          <p:cNvPr id="1030" name="Rectangle 5"/>
          <p:cNvSpPr>
            <a:spLocks noChangeShapeType="1" noGrp="1"/>
          </p:cNvSpPr>
          <p:nvPr>
            <p:ph type="ftr" idx="3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endParaRPr dirty="0"/>
          </a:p>
        </p:txBody>
      </p:sp>
      <p:sp>
        <p:nvSpPr>
          <p:cNvPr id="1031" name="Rectangle 6"/>
          <p:cNvSpPr>
            <a:spLocks noChangeShapeType="1" noGrp="1"/>
          </p:cNvSpPr>
          <p:nvPr>
            <p:ph type="sldNum" idx="4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1pPr>
            <a:lvl2pPr marL="45720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2pPr>
            <a:lvl3pPr marL="91440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3pPr>
            <a:lvl4pPr marL="137160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4pPr>
            <a:lvl5pPr marL="1828800" indent="0" algn="l" defTabSz="914400" rtl="0" fontAlgn="base">
              <a:lnSpc>
                <a:spcPct val="100000"/>
              </a:lnSpc>
              <a:buNone/>
              <a:defRPr sz="1800">
                <a:solidFill>
                  <a:schemeClr val="dk1"/>
                </a:solidFill>
                <a:latin typeface="Arial"/>
              </a:defRPr>
            </a:lvl5pPr>
          </a:lstStyle>
          <a:p>
            <a:pPr marL="0" lvl="0" indent="0" algn="r">
              <a:buNone/>
            </a:pPr>
            <a:fld id="{D038279B-FC19-497E-A7D1-5ADD9CAF016F}" type="slidenum">
              <a:rPr sz="1400"/>
              <a:t>*</a:t>
            </a:fld>
          </a:p>
        </p:txBody>
      </p:sp>
      <p:sp>
        <p:nvSpPr>
          <p:cNvPr id="1032" name="Text Box 14"/>
          <p:cNvSpPr txBox="1">
            <a:spLocks noChangeShapeType="1" noGrp="1"/>
          </p:cNvSpPr>
          <p:nvPr/>
        </p:nvSpPr>
        <p:spPr>
          <a:xfrm rot="-5400000">
            <a:off x="-1386681" y="3571081"/>
            <a:ext cx="3803650" cy="82391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/>
            <a:r>
              <a:rPr sz="4800">
                <a:solidFill>
                  <a:srgbClr val="FFEA84"/>
                </a:solidFill>
                <a:latin typeface="Helvetica"/>
              </a:rPr>
              <a:t>DOTS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</p:sldLayoutIdLst>
  <p:hf ftr="0" hdr="0" sldNum="0"/>
  <p:txStyles>
    <p:titleStyle>
      <a:lvl1pPr marL="0" indent="0" algn="l" defTabSz="914400" rtl="0" fontAlgn="base">
        <a:lnSpc>
          <a:spcPct val="100000"/>
        </a:lnSpc>
        <a:buNone/>
        <a:defRPr lang="de-DE" sz="4400">
          <a:solidFill>
            <a:srgbClr val="E9C31F"/>
          </a:solidFill>
          <a:latin typeface="Arial Narrow Bold"/>
        </a:defRPr>
      </a:lvl1pPr>
      <a:lvl2pPr marL="0" indent="0" algn="l" defTabSz="914400" rtl="0" fontAlgn="base">
        <a:lnSpc>
          <a:spcPct val="100000"/>
        </a:lnSpc>
        <a:buNone/>
        <a:defRPr lang="de-DE" sz="4400">
          <a:solidFill>
            <a:srgbClr val="E9C31F"/>
          </a:solidFill>
          <a:latin typeface="Arial Narrow Bold"/>
        </a:defRPr>
      </a:lvl2pPr>
      <a:lvl3pPr marL="0" indent="0" algn="l" defTabSz="914400" rtl="0" fontAlgn="base">
        <a:lnSpc>
          <a:spcPct val="100000"/>
        </a:lnSpc>
        <a:buNone/>
        <a:defRPr lang="de-DE" sz="4400">
          <a:solidFill>
            <a:srgbClr val="E9C31F"/>
          </a:solidFill>
          <a:latin typeface="Arial Narrow Bold"/>
        </a:defRPr>
      </a:lvl3pPr>
      <a:lvl4pPr marL="0" indent="0" algn="l" defTabSz="914400" rtl="0" fontAlgn="base">
        <a:lnSpc>
          <a:spcPct val="100000"/>
        </a:lnSpc>
        <a:buNone/>
        <a:defRPr lang="de-DE" sz="4400">
          <a:solidFill>
            <a:srgbClr val="E9C31F"/>
          </a:solidFill>
          <a:latin typeface="Arial Narrow Bold"/>
        </a:defRPr>
      </a:lvl4pPr>
      <a:lvl5pPr marL="0" indent="0" algn="l" defTabSz="914400" rtl="0" fontAlgn="base">
        <a:lnSpc>
          <a:spcPct val="100000"/>
        </a:lnSpc>
        <a:buNone/>
        <a:defRPr lang="de-DE" sz="4400">
          <a:solidFill>
            <a:srgbClr val="E9C31F"/>
          </a:solidFill>
          <a:latin typeface="Arial Narrow Bold"/>
        </a:defRPr>
      </a:lvl5pPr>
      <a:lvl6pPr>
        <a:defRPr lang="de-DE" sz="1800"/>
      </a:lvl6pPr>
      <a:lvl7pPr>
        <a:defRPr lang="de-DE" sz="1800"/>
      </a:lvl7pPr>
      <a:lvl8pPr>
        <a:defRPr lang="de-DE" sz="1800"/>
      </a:lvl8pPr>
      <a:lvl9pPr>
        <a:defRPr lang="de-DE" sz="1800"/>
      </a:lvl9pPr>
    </p:titleStyle>
    <p:bodyStyle>
      <a:lvl1pPr marL="342900" indent="-342900" algn="l" defTabSz="914400" rtl="0" fontAlgn="base">
        <a:lnSpc>
          <a:spcPct val="100000"/>
        </a:lnSpc>
        <a:spcBef>
          <a:spcPct val="20000"/>
        </a:spcBef>
        <a:buChar char="•"/>
        <a:defRPr lang="de-DE" sz="3200">
          <a:solidFill>
            <a:schemeClr val="dk1"/>
          </a:solidFill>
          <a:latin typeface="Arial"/>
        </a:defRPr>
      </a:lvl1pPr>
      <a:lvl2pPr marL="742950" indent="-285750" algn="l" defTabSz="914400" rtl="0" fontAlgn="base">
        <a:lnSpc>
          <a:spcPct val="100000"/>
        </a:lnSpc>
        <a:spcBef>
          <a:spcPct val="20000"/>
        </a:spcBef>
        <a:buChar char="–"/>
        <a:defRPr lang="de-DE" sz="2800">
          <a:solidFill>
            <a:srgbClr val="515151"/>
          </a:solidFill>
          <a:latin typeface="Arial"/>
        </a:defRPr>
      </a:lvl2pPr>
      <a:lvl3pPr marL="1143000" indent="-228600" algn="l" defTabSz="914400" rtl="0" fontAlgn="base">
        <a:lnSpc>
          <a:spcPct val="100000"/>
        </a:lnSpc>
        <a:spcBef>
          <a:spcPct val="20000"/>
        </a:spcBef>
        <a:buChar char="•"/>
        <a:defRPr lang="de-DE" sz="2400">
          <a:solidFill>
            <a:srgbClr val="515151"/>
          </a:solidFill>
          <a:latin typeface="Arial"/>
        </a:defRPr>
      </a:lvl3pPr>
      <a:lvl4pPr marL="1600200" indent="-228600" algn="l" defTabSz="914400" rtl="0" fontAlgn="base">
        <a:lnSpc>
          <a:spcPct val="100000"/>
        </a:lnSpc>
        <a:spcBef>
          <a:spcPct val="20000"/>
        </a:spcBef>
        <a:buChar char="–"/>
        <a:defRPr lang="de-DE" sz="2000">
          <a:solidFill>
            <a:srgbClr val="515151"/>
          </a:solidFill>
          <a:latin typeface="Arial"/>
        </a:defRPr>
      </a:lvl4pPr>
      <a:lvl5pPr marL="2057400" indent="-228600" algn="l" defTabSz="914400" rtl="0" fontAlgn="base">
        <a:lnSpc>
          <a:spcPct val="100000"/>
        </a:lnSpc>
        <a:spcBef>
          <a:spcPct val="20000"/>
        </a:spcBef>
        <a:buChar char="»"/>
        <a:defRPr lang="de-DE" sz="2000">
          <a:solidFill>
            <a:srgbClr val="515151"/>
          </a:solidFill>
          <a:latin typeface="Arial"/>
        </a:defRPr>
      </a:lvl5pPr>
      <a:lvl6pPr>
        <a:defRPr lang="de-DE" sz="1800"/>
      </a:lvl6pPr>
      <a:lvl7pPr>
        <a:defRPr lang="de-DE" sz="1800"/>
      </a:lvl7pPr>
      <a:lvl8pPr>
        <a:defRPr lang="de-DE" sz="1800"/>
      </a:lvl8pPr>
      <a:lvl9pPr>
        <a:defRPr lang="de-DE" sz="1800"/>
      </a:lvl9pPr>
    </p:bodyStyle>
    <p:otherStyle>
      <a:lvl1pPr marL="0" indent="0" algn="l" defTabSz="914400" rtl="0" fontAlgn="base">
        <a:lnSpc>
          <a:spcPct val="100000"/>
        </a:lnSpc>
        <a:buNone/>
        <a:defRPr lang="de-DE" sz="2400">
          <a:solidFill>
            <a:schemeClr val="dk1"/>
          </a:solidFill>
          <a:latin typeface="Times"/>
        </a:defRPr>
      </a:lvl1pPr>
      <a:lvl2pPr marL="457200" indent="0" algn="l" defTabSz="914400" rtl="0" fontAlgn="base">
        <a:lnSpc>
          <a:spcPct val="100000"/>
        </a:lnSpc>
        <a:buNone/>
        <a:defRPr lang="de-DE" sz="2400">
          <a:solidFill>
            <a:schemeClr val="dk1"/>
          </a:solidFill>
          <a:latin typeface="Times"/>
        </a:defRPr>
      </a:lvl2pPr>
      <a:lvl3pPr marL="914400" indent="0" algn="l" defTabSz="914400" rtl="0" fontAlgn="base">
        <a:lnSpc>
          <a:spcPct val="100000"/>
        </a:lnSpc>
        <a:buNone/>
        <a:defRPr lang="de-DE" sz="2400">
          <a:solidFill>
            <a:schemeClr val="dk1"/>
          </a:solidFill>
          <a:latin typeface="Times"/>
        </a:defRPr>
      </a:lvl3pPr>
      <a:lvl4pPr marL="1371600" indent="0" algn="l" defTabSz="914400" rtl="0" fontAlgn="base">
        <a:lnSpc>
          <a:spcPct val="100000"/>
        </a:lnSpc>
        <a:buNone/>
        <a:defRPr lang="de-DE" sz="2400">
          <a:solidFill>
            <a:schemeClr val="dk1"/>
          </a:solidFill>
          <a:latin typeface="Times"/>
        </a:defRPr>
      </a:lvl4pPr>
      <a:lvl5pPr marL="1828800" indent="0" algn="l" defTabSz="914400" rtl="0" fontAlgn="base">
        <a:lnSpc>
          <a:spcPct val="100000"/>
        </a:lnSpc>
        <a:buNone/>
        <a:defRPr lang="de-DE" sz="2400">
          <a:solidFill>
            <a:schemeClr val="dk1"/>
          </a:solidFill>
          <a:latin typeface="Times"/>
        </a:defRPr>
      </a:lvl5pPr>
      <a:lvl6pPr>
        <a:defRPr lang="de-DE" sz="1800"/>
      </a:lvl6pPr>
      <a:lvl7pPr>
        <a:defRPr lang="de-DE" sz="1800"/>
      </a:lvl7pPr>
      <a:lvl8pPr>
        <a:defRPr lang="de-DE" sz="1800"/>
      </a:lvl8pPr>
      <a:lvl9pPr>
        <a:defRPr lang="de-DE" sz="1800"/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ShapeType="1" noGrp="1"/>
          </p:cNvSpPr>
          <p:nvPr>
            <p:ph type="title"/>
          </p:nvPr>
        </p:nvSpPr>
        <p:spPr>
          <a:xfrm>
            <a:off x="1071562" y="1285875"/>
            <a:ext cx="3357562" cy="714375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l" defTabSz="914400" rtl="0" fontAlgn="base">
              <a:lnSpc>
                <a:spcPct val="100000"/>
              </a:lnSpc>
              <a:buNone/>
              <a:defRPr sz="4400">
                <a:solidFill>
                  <a:srgbClr val="E9C31F"/>
                </a:solidFill>
                <a:latin typeface="Arial Narrow Bold"/>
              </a:defRPr>
            </a:lvl1pPr>
            <a:lvl2pPr marL="0" indent="0" algn="l" defTabSz="914400" rtl="0" fontAlgn="base">
              <a:lnSpc>
                <a:spcPct val="100000"/>
              </a:lnSpc>
              <a:buNone/>
              <a:defRPr sz="4400">
                <a:solidFill>
                  <a:srgbClr val="E9C31F"/>
                </a:solidFill>
                <a:latin typeface="Arial Narrow Bold"/>
              </a:defRPr>
            </a:lvl2pPr>
            <a:lvl3pPr marL="0" indent="0" algn="l" defTabSz="914400" rtl="0" fontAlgn="base">
              <a:lnSpc>
                <a:spcPct val="100000"/>
              </a:lnSpc>
              <a:buNone/>
              <a:defRPr sz="4400">
                <a:solidFill>
                  <a:srgbClr val="E9C31F"/>
                </a:solidFill>
                <a:latin typeface="Arial Narrow Bold"/>
              </a:defRPr>
            </a:lvl3pPr>
            <a:lvl4pPr marL="0" indent="0" algn="l" defTabSz="914400" rtl="0" fontAlgn="base">
              <a:lnSpc>
                <a:spcPct val="100000"/>
              </a:lnSpc>
              <a:buNone/>
              <a:defRPr sz="4400">
                <a:solidFill>
                  <a:srgbClr val="E9C31F"/>
                </a:solidFill>
                <a:latin typeface="Arial Narrow Bold"/>
              </a:defRPr>
            </a:lvl4pPr>
            <a:lvl5pPr marL="0" indent="0" algn="l" defTabSz="914400" rtl="0" fontAlgn="base">
              <a:lnSpc>
                <a:spcPct val="100000"/>
              </a:lnSpc>
              <a:buNone/>
              <a:defRPr sz="4400">
                <a:solidFill>
                  <a:srgbClr val="E9C31F"/>
                </a:solidFill>
                <a:latin typeface="Arial Narrow Bold"/>
              </a:defRPr>
            </a:lvl5pPr>
          </a:lstStyle>
          <a:p>
            <a:pPr marL="0" lvl="0" indent="0">
              <a:buNone/>
            </a:pPr>
            <a:r>
              <a:rPr lang="en-US"/>
              <a:t>Podcasting</a:t>
            </a:r>
          </a:p>
        </p:txBody>
      </p:sp>
      <p:grpSp>
        <p:nvGrpSpPr>
          <p:cNvPr id="3075" name="Group 38"/>
          <p:cNvGrpSpPr/>
          <p:nvPr/>
        </p:nvGrpSpPr>
        <p:grpSpPr>
          <a:xfrm>
            <a:off x="714375" y="1928812"/>
            <a:ext cx="2625725" cy="4054475"/>
            <a:chOff x="928662" y="2000240"/>
            <a:chExt cx="2625529" cy="4054289"/>
          </a:xfrm>
        </p:grpSpPr>
        <p:pic>
          <p:nvPicPr>
            <p:cNvPr id="3078" name="Picture 12" descr="Smartphone.png"/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2500298" y="4786322"/>
              <a:ext cx="1053893" cy="1053893"/>
            </a:xfrm>
            <a:prstGeom prst="rect">
              <a:avLst/>
            </a:prstGeom>
            <a:noFill/>
          </p:spPr>
        </p:pic>
        <p:pic>
          <p:nvPicPr>
            <p:cNvPr id="3079" name="Picture 13" descr="PortableComputer.png"/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00166" y="2000240"/>
              <a:ext cx="1214446" cy="1214446"/>
            </a:xfrm>
            <a:prstGeom prst="rect">
              <a:avLst/>
            </a:prstGeom>
            <a:noFill/>
          </p:spPr>
        </p:pic>
        <p:pic>
          <p:nvPicPr>
            <p:cNvPr id="3080" name="Picture 14" descr="PDA2.png"/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928662" y="4714884"/>
              <a:ext cx="1339645" cy="1339645"/>
            </a:xfrm>
            <a:prstGeom prst="rect">
              <a:avLst/>
            </a:prstGeom>
            <a:noFill/>
          </p:spPr>
        </p:pic>
        <p:sp>
          <p:nvSpPr>
            <p:cNvPr id="3081" name="Curved Connector 23"/>
            <p:cNvSpPr>
              <a:spLocks noChangeShapeType="1"/>
            </p:cNvSpPr>
            <p:nvPr/>
          </p:nvSpPr>
          <p:spPr>
            <a:xfrm rot="5400000" flipV="1">
              <a:off x="1750126" y="3178907"/>
              <a:ext cx="428605" cy="214296"/>
            </a:xfrm>
            <a:custGeom>
              <a:avLst>
                <a:gd name="adj0" fmla="val 10800"/>
              </a:avLst>
              <a:gdLst>
                <a:gd name="gd0" fmla="val 65536"/>
                <a:gd name="gd1" fmla="+- adj0 0 0"/>
                <a:gd name="gd2" fmla="*/ gd1 1 2"/>
                <a:gd name="gd3" fmla="val adj0"/>
                <a:gd name="gd4" fmla="+- adj0 21600 0"/>
                <a:gd name="gd5" fmla="*/ gd4 1 2"/>
                <a:gd name="gd6" fmla="val 0"/>
                <a:gd name="gd7" fmla="val 0"/>
                <a:gd name="gd8" fmla="val gd3"/>
                <a:gd name="gd9" fmla="val 10800"/>
                <a:gd name="gd10" fmla="val 21600"/>
                <a:gd name="gd11" fmla="val 21600"/>
                <a:gd name="gd12" fmla="*/ w 0 21600"/>
                <a:gd name="gd13" fmla="*/ h 0 21600"/>
                <a:gd name="gd14" fmla="*/ w 21600 21600"/>
                <a:gd name="gd15" fmla="*/ h 21600 21600"/>
              </a:gdLst>
              <a:ahLst/>
              <a:cxnLst/>
              <a:rect l="gd12" t="gd13" r="gd14" b="gd15"/>
              <a:pathLst>
                <a:path w="21600" h="21600">
                  <a:moveTo>
                    <a:pt x="gd6" y="gd7"/>
                  </a:moveTo>
                  <a:cubicBezTo>
                    <a:pt x="gd2" y="0"/>
                    <a:pt x="gd3" y="5400"/>
                    <a:pt x="gd3" y="10800"/>
                  </a:cubicBezTo>
                  <a:cubicBezTo>
                    <a:pt x="gd3" y="16200"/>
                    <a:pt x="gd5" y="21600"/>
                    <a:pt x="21600" y="21600"/>
                  </a:cubicBezTo>
                </a:path>
                <a:path w="21600" h="21600"/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  <a:effectLst>
              <a:outerShdw rotWithShape="0" algn="ctr">
                <a:srgbClr val="000000">
                  <a:alpha val="37647"/>
                </a:srgbClr>
              </a:outerShdw>
            </a:effectLst>
          </p:spPr>
          <p:txBody>
            <a:bodyPr lIns="91440" tIns="45720" rIns="91440" bIns="45720"/>
            <a:lstStyle/>
            <a:p>
              <a:endParaRPr dirty="0"/>
            </a:p>
          </p:txBody>
        </p:sp>
        <p:sp>
          <p:nvSpPr>
            <p:cNvPr id="3082" name="Curved Connector 25"/>
            <p:cNvSpPr>
              <a:spLocks noChangeShapeType="1"/>
            </p:cNvSpPr>
            <p:nvPr/>
          </p:nvSpPr>
          <p:spPr>
            <a:xfrm rot="5400000">
              <a:off x="1642974" y="4071836"/>
              <a:ext cx="642908" cy="214296"/>
            </a:xfrm>
            <a:custGeom>
              <a:avLst>
                <a:gd name="adj0" fmla="val 10800"/>
              </a:avLst>
              <a:gdLst>
                <a:gd name="gd0" fmla="val 65536"/>
                <a:gd name="gd1" fmla="+- adj0 0 0"/>
                <a:gd name="gd2" fmla="*/ gd1 1 2"/>
                <a:gd name="gd3" fmla="val adj0"/>
                <a:gd name="gd4" fmla="+- adj0 21600 0"/>
                <a:gd name="gd5" fmla="*/ gd4 1 2"/>
                <a:gd name="gd6" fmla="val 0"/>
                <a:gd name="gd7" fmla="val 0"/>
                <a:gd name="gd8" fmla="val gd3"/>
                <a:gd name="gd9" fmla="val 10800"/>
                <a:gd name="gd10" fmla="val 21600"/>
                <a:gd name="gd11" fmla="val 21600"/>
                <a:gd name="gd12" fmla="*/ w 0 21600"/>
                <a:gd name="gd13" fmla="*/ h 0 21600"/>
                <a:gd name="gd14" fmla="*/ w 21600 21600"/>
                <a:gd name="gd15" fmla="*/ h 21600 21600"/>
              </a:gdLst>
              <a:ahLst/>
              <a:cxnLst/>
              <a:rect l="gd12" t="gd13" r="gd14" b="gd15"/>
              <a:pathLst>
                <a:path w="21600" h="21600">
                  <a:moveTo>
                    <a:pt x="gd6" y="gd7"/>
                  </a:moveTo>
                  <a:cubicBezTo>
                    <a:pt x="gd2" y="0"/>
                    <a:pt x="gd3" y="5400"/>
                    <a:pt x="gd3" y="10800"/>
                  </a:cubicBezTo>
                  <a:cubicBezTo>
                    <a:pt x="gd3" y="16200"/>
                    <a:pt x="gd5" y="21600"/>
                    <a:pt x="21600" y="21600"/>
                  </a:cubicBezTo>
                </a:path>
                <a:path w="21600" h="21600"/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  <a:effectLst>
              <a:outerShdw rotWithShape="0" algn="ctr">
                <a:srgbClr val="000000">
                  <a:alpha val="37647"/>
                </a:srgbClr>
              </a:outerShdw>
            </a:effectLst>
          </p:spPr>
          <p:txBody>
            <a:bodyPr lIns="91440" tIns="45720" rIns="91440" bIns="45720"/>
            <a:lstStyle/>
            <a:p>
              <a:endParaRPr dirty="0"/>
            </a:p>
          </p:txBody>
        </p:sp>
        <p:sp>
          <p:nvSpPr>
            <p:cNvPr id="3083" name="Curved Connector 27"/>
            <p:cNvSpPr>
              <a:spLocks noChangeShapeType="1"/>
            </p:cNvSpPr>
            <p:nvPr/>
          </p:nvSpPr>
          <p:spPr>
            <a:xfrm rot="16200000" flipH="1">
              <a:off x="2285868" y="3928970"/>
              <a:ext cx="428605" cy="428593"/>
            </a:xfrm>
            <a:custGeom>
              <a:avLst>
                <a:gd name="adj0" fmla="val 10800"/>
              </a:avLst>
              <a:gdLst>
                <a:gd name="gd0" fmla="val 65536"/>
                <a:gd name="gd1" fmla="+- adj0 0 0"/>
                <a:gd name="gd2" fmla="*/ gd1 1 2"/>
                <a:gd name="gd3" fmla="val adj0"/>
                <a:gd name="gd4" fmla="+- adj0 21600 0"/>
                <a:gd name="gd5" fmla="*/ gd4 1 2"/>
                <a:gd name="gd6" fmla="val 0"/>
                <a:gd name="gd7" fmla="val 0"/>
                <a:gd name="gd8" fmla="val gd3"/>
                <a:gd name="gd9" fmla="val 10800"/>
                <a:gd name="gd10" fmla="val 21600"/>
                <a:gd name="gd11" fmla="val 21600"/>
                <a:gd name="gd12" fmla="*/ w 0 21600"/>
                <a:gd name="gd13" fmla="*/ h 0 21600"/>
                <a:gd name="gd14" fmla="*/ w 21600 21600"/>
                <a:gd name="gd15" fmla="*/ h 21600 21600"/>
              </a:gdLst>
              <a:ahLst/>
              <a:cxnLst/>
              <a:rect l="gd12" t="gd13" r="gd14" b="gd15"/>
              <a:pathLst>
                <a:path w="21600" h="21600">
                  <a:moveTo>
                    <a:pt x="gd6" y="gd7"/>
                  </a:moveTo>
                  <a:cubicBezTo>
                    <a:pt x="gd2" y="0"/>
                    <a:pt x="gd3" y="5400"/>
                    <a:pt x="gd3" y="10800"/>
                  </a:cubicBezTo>
                  <a:cubicBezTo>
                    <a:pt x="gd3" y="16200"/>
                    <a:pt x="gd5" y="21600"/>
                    <a:pt x="21600" y="21600"/>
                  </a:cubicBezTo>
                </a:path>
                <a:path w="21600" h="21600"/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  <a:effectLst>
              <a:outerShdw rotWithShape="0" algn="ctr">
                <a:srgbClr val="000000">
                  <a:alpha val="37647"/>
                </a:srgbClr>
              </a:outerShdw>
            </a:effectLst>
          </p:spPr>
          <p:txBody>
            <a:bodyPr lIns="91440" tIns="45720" rIns="91440" bIns="45720"/>
            <a:lstStyle/>
            <a:p>
              <a:endParaRPr dirty="0"/>
            </a:p>
          </p:txBody>
        </p:sp>
        <p:sp>
          <p:nvSpPr>
            <p:cNvPr id="3084" name="TextBox 29"/>
            <p:cNvSpPr txBox="1">
              <a:spLocks noChangeShapeType="1"/>
            </p:cNvSpPr>
            <p:nvPr/>
          </p:nvSpPr>
          <p:spPr>
            <a:xfrm>
              <a:off x="1571604" y="3500438"/>
              <a:ext cx="1357322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lIns="91440" tIns="45720" rIns="91440" bIns="45720">
              <a:spAutoFit/>
            </a:bodyPr>
            <a:lstStyle/>
            <a:p>
              <a:pPr lvl="0" algn="ctr"/>
              <a:r>
                <a:rPr lang="en-GB">
                  <a:solidFill>
                    <a:schemeClr val="accent1"/>
                  </a:solidFill>
                </a:rPr>
                <a:t>Podcast</a:t>
              </a:r>
            </a:p>
          </p:txBody>
        </p:sp>
      </p:grpSp>
      <p:pic>
        <p:nvPicPr>
          <p:cNvPr id="3076" name="Picture 15" descr="rssv2.gif"/>
          <p:cNvPicPr>
            <a:picLocks noChangeAspect="1" noGrp="1"/>
          </p:cNvPicPr>
          <p:nvPr/>
        </p:nvPicPr>
        <p:blipFill>
          <a:blip r:embed="rId6"/>
          <a:srcRect/>
          <a:stretch/>
        </p:blipFill>
        <p:spPr>
          <a:xfrm>
            <a:off x="1500187" y="3500437"/>
            <a:ext cx="1143000" cy="285750"/>
          </a:xfrm>
          <a:prstGeom prst="rect">
            <a:avLst/>
          </a:prstGeom>
          <a:noFill/>
        </p:spPr>
      </p:pic>
      <p:sp>
        <p:nvSpPr>
          <p:cNvPr id="3077" name="Content Placeholder 21"/>
          <p:cNvSpPr>
            <a:spLocks noChangeShapeType="1" noGrp="1"/>
          </p:cNvSpPr>
          <p:nvPr>
            <p:ph type="obj"/>
          </p:nvPr>
        </p:nvSpPr>
        <p:spPr>
          <a:xfrm>
            <a:off x="3714750" y="2362200"/>
            <a:ext cx="5124450" cy="35052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fontAlgn="base">
              <a:lnSpc>
                <a:spcPct val="100000"/>
              </a:lnSpc>
              <a:spcBef>
                <a:spcPct val="20000"/>
              </a:spcBef>
              <a:buChar char="•"/>
              <a:defRPr sz="3200">
                <a:solidFill>
                  <a:schemeClr val="dk1"/>
                </a:solidFill>
                <a:latin typeface="Arial"/>
              </a:defRPr>
            </a:lvl1pPr>
            <a:lvl2pPr marL="742950" indent="-285750" algn="l" defTabSz="914400" rtl="0" fontAlgn="base">
              <a:lnSpc>
                <a:spcPct val="100000"/>
              </a:lnSpc>
              <a:spcBef>
                <a:spcPct val="20000"/>
              </a:spcBef>
              <a:buChar char="–"/>
              <a:defRPr sz="2800">
                <a:solidFill>
                  <a:srgbClr val="515151"/>
                </a:solidFill>
                <a:latin typeface="Arial"/>
              </a:defRPr>
            </a:lvl2pPr>
            <a:lvl3pPr marL="1143000" indent="-228600" algn="l" defTabSz="914400" rtl="0" fontAlgn="base">
              <a:lnSpc>
                <a:spcPct val="100000"/>
              </a:lnSpc>
              <a:spcBef>
                <a:spcPct val="20000"/>
              </a:spcBef>
              <a:buChar char="•"/>
              <a:defRPr sz="2400">
                <a:solidFill>
                  <a:srgbClr val="515151"/>
                </a:solidFill>
                <a:latin typeface="Arial"/>
              </a:defRPr>
            </a:lvl3pPr>
            <a:lvl4pPr marL="1600200" indent="-228600" algn="l" defTabSz="914400" rtl="0" fontAlgn="base">
              <a:lnSpc>
                <a:spcPct val="100000"/>
              </a:lnSpc>
              <a:spcBef>
                <a:spcPct val="20000"/>
              </a:spcBef>
              <a:buChar char="–"/>
              <a:defRPr sz="2000">
                <a:solidFill>
                  <a:srgbClr val="515151"/>
                </a:solidFill>
                <a:latin typeface="Arial"/>
              </a:defRPr>
            </a:lvl4pPr>
            <a:lvl5pPr marL="2057400" indent="-228600" algn="l" defTabSz="914400" rtl="0" fontAlgn="base">
              <a:lnSpc>
                <a:spcPct val="100000"/>
              </a:lnSpc>
              <a:spcBef>
                <a:spcPct val="20000"/>
              </a:spcBef>
              <a:buChar char="»"/>
              <a:defRPr sz="2000">
                <a:solidFill>
                  <a:srgbClr val="515151"/>
                </a:solidFill>
                <a:latin typeface="Arial"/>
              </a:defRPr>
            </a:lvl5pPr>
          </a:lstStyle>
          <a:p>
            <a:pPr marL="342900" lvl="0" indent="-685800">
              <a:spcBef>
                <a:spcPct val="20000"/>
              </a:spcBef>
              <a:buSzPct val="100000"/>
              <a:buChar char="•"/>
            </a:pPr>
            <a:r>
              <a:rPr lang="en-GB" sz="2400"/>
              <a:t>Enormous variety of podcasts available</a:t>
            </a:r>
          </a:p>
          <a:p>
            <a:pPr marL="342900" lvl="0" indent="-685800">
              <a:spcBef>
                <a:spcPct val="20000"/>
              </a:spcBef>
              <a:buSzPct val="100000"/>
              <a:buChar char="•"/>
            </a:pPr>
            <a:r>
              <a:rPr lang="en-GB" sz="2400"/>
              <a:t>Authentic listening materials, and topics that are of interest to your students</a:t>
            </a:r>
          </a:p>
          <a:p>
            <a:pPr marL="342900" lvl="0" indent="-685800">
              <a:spcBef>
                <a:spcPct val="20000"/>
              </a:spcBef>
              <a:buSzPct val="100000"/>
              <a:buChar char="•"/>
            </a:pPr>
            <a:r>
              <a:rPr lang="en-GB" sz="2400"/>
              <a:t>Podcasts by teachers and by students</a:t>
            </a:r>
          </a:p>
        </p:txBody>
      </p:sp>
      <p:sp>
        <p:nvSpPr>
          <p:cNvPr id="1029" name="Shape 1029"/>
          <p:cNvSpPr>
            <a:spLocks noChangeShapeType="1" noGrp="1"/>
          </p:cNvSpPr>
          <p:nvPr>
            <p:ph type="dt" idx="2"/>
          </p:nvPr>
        </p:nvSpPr>
        <p:spPr>
          <a:xfrm>
            <a:off x="685800" y="6400800"/>
            <a:ext cx="1905000" cy="4572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2"/>
          <p:cNvSpPr txBox="1">
            <a:spLocks noChangeShapeType="1" noGrp="1"/>
          </p:cNvSpPr>
          <p:nvPr/>
        </p:nvSpPr>
        <p:spPr>
          <a:xfrm>
            <a:off x="642937" y="4786312"/>
            <a:ext cx="2928937" cy="830262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txBody>
          <a:bodyPr lIns="91440" tIns="45720" rIns="91440" bIns="45720">
            <a:spAutoFit/>
          </a:bodyPr>
          <a:lstStyle/>
          <a:p>
            <a:pPr lvl="0" algn="ctr"/>
            <a:r>
              <a:rPr lang="en-GB">
                <a:solidFill>
                  <a:schemeClr val="accent2"/>
                </a:solidFill>
                <a:latin typeface="Arial"/>
              </a:rPr>
              <a:t>iTunes U</a:t>
            </a:r>
          </a:p>
        </p:txBody>
      </p:sp>
      <p:pic>
        <p:nvPicPr>
          <p:cNvPr id="4099" name="Picture 4"/>
          <p:cNvPicPr>
            <a:picLocks noChangeAspect="1" noGrp="1"/>
          </p:cNvPicPr>
          <p:nvPr>
            <p:ph type="obj"/>
          </p:nvPr>
        </p:nvPicPr>
        <p:blipFill>
          <a:blip r:embed="rId3"/>
          <a:srcRect l="0" t="0" r="0" b="0"/>
          <a:stretch/>
        </p:blipFill>
        <p:spPr>
          <a:xfrm>
            <a:off x="3929062" y="2286000"/>
            <a:ext cx="4864100" cy="3505200"/>
          </a:xfrm>
          <a:prstGeom prst="rect">
            <a:avLst/>
          </a:prstGeom>
          <a:noFill/>
        </p:spPr>
      </p:pic>
      <p:pic>
        <p:nvPicPr>
          <p:cNvPr id="4100" name="Picture 8"/>
          <p:cNvPicPr>
            <a:picLocks noChangeAspect="1" noGrp="1"/>
          </p:cNvPicPr>
          <p:nvPr/>
        </p:nvPicPr>
        <p:blipFill>
          <a:blip r:embed="rId4"/>
          <a:srcRect/>
          <a:stretch/>
        </p:blipFill>
        <p:spPr>
          <a:xfrm>
            <a:off x="3929062" y="2286000"/>
            <a:ext cx="4876800" cy="3514725"/>
          </a:xfrm>
          <a:prstGeom prst="rect">
            <a:avLst/>
          </a:prstGeom>
          <a:noFill/>
        </p:spPr>
      </p:pic>
      <p:sp>
        <p:nvSpPr>
          <p:cNvPr id="4101" name="TextBox 30"/>
          <p:cNvSpPr txBox="1">
            <a:spLocks noChangeShapeType="1" noGrp="1"/>
          </p:cNvSpPr>
          <p:nvPr/>
        </p:nvSpPr>
        <p:spPr>
          <a:xfrm>
            <a:off x="571500" y="3714750"/>
            <a:ext cx="3143250" cy="830262"/>
          </a:xfrm>
          <a:prstGeom prst="rect">
            <a:avLst/>
          </a:prstGeom>
          <a:solidFill>
            <a:schemeClr val="lt1"/>
          </a:solidFill>
        </p:spPr>
        <p:txBody>
          <a:bodyPr lIns="91440" tIns="45720" rIns="91440" bIns="45720">
            <a:spAutoFit/>
          </a:bodyPr>
          <a:lstStyle/>
          <a:p>
            <a:pPr lvl="0" algn="ctr"/>
            <a:r>
              <a:rPr lang="en-GB">
                <a:solidFill>
                  <a:schemeClr val="accent2"/>
                </a:solidFill>
                <a:latin typeface="Arial"/>
              </a:rPr>
              <a:t>Podcasts for the general public</a:t>
            </a:r>
          </a:p>
        </p:txBody>
      </p:sp>
      <p:sp>
        <p:nvSpPr>
          <p:cNvPr id="4102" name="Rectangle 2"/>
          <p:cNvSpPr>
            <a:spLocks noChangeShapeType="1" noGrp="1"/>
          </p:cNvSpPr>
          <p:nvPr>
            <p:ph type="title"/>
          </p:nvPr>
        </p:nvSpPr>
        <p:spPr>
          <a:xfrm>
            <a:off x="1071562" y="1285875"/>
            <a:ext cx="6929437" cy="714375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l" defTabSz="914400" rtl="0" fontAlgn="base">
              <a:lnSpc>
                <a:spcPct val="100000"/>
              </a:lnSpc>
              <a:buNone/>
              <a:defRPr sz="4400">
                <a:solidFill>
                  <a:srgbClr val="E9C31F"/>
                </a:solidFill>
                <a:latin typeface="Arial Narrow Bold"/>
              </a:defRPr>
            </a:lvl1pPr>
            <a:lvl2pPr marL="0" indent="0" algn="l" defTabSz="914400" rtl="0" fontAlgn="base">
              <a:lnSpc>
                <a:spcPct val="100000"/>
              </a:lnSpc>
              <a:buNone/>
              <a:defRPr sz="4400">
                <a:solidFill>
                  <a:srgbClr val="E9C31F"/>
                </a:solidFill>
                <a:latin typeface="Arial Narrow Bold"/>
              </a:defRPr>
            </a:lvl2pPr>
            <a:lvl3pPr marL="0" indent="0" algn="l" defTabSz="914400" rtl="0" fontAlgn="base">
              <a:lnSpc>
                <a:spcPct val="100000"/>
              </a:lnSpc>
              <a:buNone/>
              <a:defRPr sz="4400">
                <a:solidFill>
                  <a:srgbClr val="E9C31F"/>
                </a:solidFill>
                <a:latin typeface="Arial Narrow Bold"/>
              </a:defRPr>
            </a:lvl3pPr>
            <a:lvl4pPr marL="0" indent="0" algn="l" defTabSz="914400" rtl="0" fontAlgn="base">
              <a:lnSpc>
                <a:spcPct val="100000"/>
              </a:lnSpc>
              <a:buNone/>
              <a:defRPr sz="4400">
                <a:solidFill>
                  <a:srgbClr val="E9C31F"/>
                </a:solidFill>
                <a:latin typeface="Arial Narrow Bold"/>
              </a:defRPr>
            </a:lvl4pPr>
            <a:lvl5pPr marL="0" indent="0" algn="l" defTabSz="914400" rtl="0" fontAlgn="base">
              <a:lnSpc>
                <a:spcPct val="100000"/>
              </a:lnSpc>
              <a:buNone/>
              <a:defRPr sz="4400">
                <a:solidFill>
                  <a:srgbClr val="E9C31F"/>
                </a:solidFill>
                <a:latin typeface="Arial Narrow Bold"/>
              </a:defRPr>
            </a:lvl5pPr>
          </a:lstStyle>
          <a:p>
            <a:pPr marL="0" lvl="0" indent="0">
              <a:buNone/>
            </a:pPr>
            <a:r>
              <a:rPr lang="en-US"/>
              <a:t>Examples of free podcasts</a:t>
            </a:r>
          </a:p>
        </p:txBody>
      </p:sp>
      <p:sp>
        <p:nvSpPr>
          <p:cNvPr id="4103" name="TextBox 31"/>
          <p:cNvSpPr txBox="1">
            <a:spLocks noChangeShapeType="1" noGrp="1"/>
          </p:cNvSpPr>
          <p:nvPr/>
        </p:nvSpPr>
        <p:spPr>
          <a:xfrm>
            <a:off x="857250" y="2571750"/>
            <a:ext cx="2643187" cy="830262"/>
          </a:xfrm>
          <a:prstGeom prst="rect">
            <a:avLst/>
          </a:prstGeom>
          <a:solidFill>
            <a:schemeClr val="lt1"/>
          </a:solidFill>
        </p:spPr>
        <p:txBody>
          <a:bodyPr lIns="91440" tIns="45720" rIns="91440" bIns="45720">
            <a:spAutoFit/>
          </a:bodyPr>
          <a:lstStyle/>
          <a:p>
            <a:pPr lvl="0" algn="ctr"/>
            <a:r>
              <a:rPr lang="en-GB">
                <a:solidFill>
                  <a:schemeClr val="accent2"/>
                </a:solidFill>
                <a:latin typeface="Arial"/>
              </a:rPr>
              <a:t>Podcasts for language learning</a:t>
            </a:r>
          </a:p>
        </p:txBody>
      </p:sp>
      <p:pic>
        <p:nvPicPr>
          <p:cNvPr id="4104" name="Picture 9"/>
          <p:cNvPicPr>
            <a:picLocks noChangeAspect="1" noGrp="1"/>
          </p:cNvPicPr>
          <p:nvPr/>
        </p:nvPicPr>
        <p:blipFill>
          <a:blip r:embed="rId5"/>
          <a:srcRect/>
          <a:stretch/>
        </p:blipFill>
        <p:spPr>
          <a:xfrm>
            <a:off x="3929062" y="2286000"/>
            <a:ext cx="4876800" cy="3514725"/>
          </a:xfrm>
          <a:prstGeom prst="rect">
            <a:avLst/>
          </a:prstGeom>
          <a:noFill/>
        </p:spPr>
      </p:pic>
      <p:sp>
        <p:nvSpPr>
          <p:cNvPr id="1029" name="Shape 1029"/>
          <p:cNvSpPr>
            <a:spLocks noChangeShapeType="1" noGrp="1"/>
          </p:cNvSpPr>
          <p:nvPr>
            <p:ph type="dt" idx="2"/>
          </p:nvPr>
        </p:nvSpPr>
        <p:spPr>
          <a:xfrm>
            <a:off x="685800" y="6400800"/>
            <a:ext cx="1905000" cy="4572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endParaRPr dirty="0"/>
          </a:p>
        </p:txBody>
      </p:sp>
    </p:spTree>
  </p:cSld>
  <p:clrMapOvr>
    <a:masterClrMapping/>
  </p:clrMapOvr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Leer">
  <a:themeElements>
    <a:clrScheme name="Defaul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AAAA"/>
      </a:accent3>
      <a:accent4>
        <a:srgbClr val="DCDCDC"/>
      </a:accent4>
      <a:accent5>
        <a:srgbClr val="DBF1FA"/>
      </a:accent5>
      <a:accent6>
        <a:srgbClr val="4B9DCA"/>
      </a:accent6>
      <a:hlink>
        <a:srgbClr val="009999"/>
      </a:hlink>
      <a:folHlink>
        <a:srgbClr val="99CC00"/>
      </a:folHlink>
    </a:clrScheme>
    <a:fontScheme name="default">
      <a:majorFont>
        <a:latin typeface="Times"/>
        <a:ea typeface="Arial"/>
        <a:cs typeface="Arial"/>
      </a:majorFont>
      <a:minorFont>
        <a:latin typeface="Arial"/>
        <a:ea typeface="Arial"/>
        <a:cs typeface="Arial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Le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Le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Le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Le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Leer 6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Leer 7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713E39"/>
        </a:accent1>
        <a:accent2>
          <a:srgbClr val="BE7960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Leer 8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Leer 9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Leer 10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Leer 11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Leer 12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lt1" bg2="lt2" folHlink="folHlink" hlink="hlink" tx1="dk1" tx2="dk2"/>
    </a:extraClrScheme>
  </a:extraClrSchemeLst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Default">
  <a:themeElements>
    <a:clrScheme name="Default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CDCDC"/>
      </a:accent4>
      <a:accent5>
        <a:srgbClr val="DBF1FA"/>
      </a:accent5>
      <a:accent6>
        <a:srgbClr val="4B9DCA"/>
      </a:accent6>
      <a:hlink>
        <a:srgbClr val="0000FF"/>
      </a:hlink>
      <a:folHlink>
        <a:srgbClr val="800080"/>
      </a:folHlink>
    </a:clrScheme>
    <a:fontScheme name="default">
      <a:majorFont>
        <a:latin typeface="Times"/>
        <a:ea typeface="Arial"/>
        <a:cs typeface="Arial"/>
      </a:majorFont>
      <a:minorFont>
        <a:latin typeface="Arial"/>
        <a:ea typeface="Arial"/>
        <a:cs typeface="Arial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0</Words>
  <Characters>0</Characters>
  <CharactersWithSpaces>0</CharactersWithSpaces>
  <Application>ONLYOFFICE/5.6.0.21</Application>
  <DocSecurity>0</DocSecurity>
  <PresentationFormat>On-screen Show (4:3)</PresentationFormat>
  <Lines>0</Lines>
  <Paragraphs>0</Paragraphs>
  <Slides>2</Slides>
  <Notes>2</Notes>
  <HiddenSlides>0</HiddenSlides>
  <MMClips>0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Theme 1</vt:lpstr>
      <vt:lpstr>Slide 1</vt:lpstr>
      <vt:lpstr>Slide 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dc:identifier/>
  <dc:language/>
  <cp:lastModifiedBy/>
  <cp:revision>1</cp:revision>
  <cp:category/>
  <cp:contentStatus/>
  <cp:version/>
</cp:coreProperties>
</file>