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B00"/>
    <a:srgbClr val="69C509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65676" y="5966902"/>
            <a:ext cx="65820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Innovationsimpulse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in der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Sprachenbildung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Kontexte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Kompetenzen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fr-FR" sz="1300" kern="12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Wandel</a:t>
            </a:r>
            <a:endParaRPr lang="de-AT" sz="130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7676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Welcome to the ECML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400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Promoting excellence in language education since 1995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the ECML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Christian Friedrich</cp:lastModifiedBy>
  <cp:revision>10</cp:revision>
  <dcterms:created xsi:type="dcterms:W3CDTF">2020-01-08T10:10:35Z</dcterms:created>
  <dcterms:modified xsi:type="dcterms:W3CDTF">2020-01-16T07:55:04Z</dcterms:modified>
</cp:coreProperties>
</file>